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27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61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61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45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79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2798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59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293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6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638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7451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65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D96DC-CD0E-4EE0-A469-59631A89F5DD}" type="datetimeFigureOut">
              <a:rPr lang="fr-FR" smtClean="0"/>
              <a:t>14/01/2019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347CC-CC70-4096-AD8C-2233805F54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62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4731" y="1686440"/>
            <a:ext cx="11359569" cy="3000592"/>
          </a:xfrm>
        </p:spPr>
        <p:txBody>
          <a:bodyPr>
            <a:normAutofit fontScale="90000"/>
          </a:bodyPr>
          <a:lstStyle/>
          <a:p>
            <a:r>
              <a:rPr kumimoji="0" lang="fr-FR" alt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fr-FR" alt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																						</a:t>
            </a:r>
            <a:r>
              <a:rPr kumimoji="0" lang="fr-FR" altLang="fr-FR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altLang="fr-FR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alt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fr-FR" altLang="fr-FR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Section Personnes âgées du Conseil départemental de la citoyenneté et de l’autonomie</a:t>
            </a:r>
            <a: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fr-FR" alt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98500" y="4987372"/>
            <a:ext cx="10680700" cy="1257300"/>
          </a:xfrm>
        </p:spPr>
        <p:txBody>
          <a:bodyPr>
            <a:normAutofit/>
          </a:bodyPr>
          <a:lstStyle/>
          <a:p>
            <a:r>
              <a:rPr lang="fr-FR" sz="3200" dirty="0"/>
              <a:t>"Les réponses aux besoins d'accompagnement des personnes vivant à domicile"</a:t>
            </a:r>
          </a:p>
          <a:p>
            <a:endParaRPr lang="fr-FR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-125342"/>
            <a:ext cx="184731" cy="7078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9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228601"/>
            <a:ext cx="2623039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03634" y="1317109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497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187700"/>
            <a:ext cx="10515600" cy="1054100"/>
          </a:xfrm>
        </p:spPr>
        <p:txBody>
          <a:bodyPr/>
          <a:lstStyle/>
          <a:p>
            <a:pPr algn="ctr"/>
            <a:r>
              <a:rPr lang="fr-FR" b="1" dirty="0" smtClean="0"/>
              <a:t>Le logement</a:t>
            </a:r>
            <a:endParaRPr lang="fr-FR" b="1" dirty="0"/>
          </a:p>
        </p:txBody>
      </p:sp>
      <p:pic>
        <p:nvPicPr>
          <p:cNvPr id="5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28601"/>
            <a:ext cx="2623038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024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44800"/>
            <a:ext cx="10515600" cy="1117600"/>
          </a:xfrm>
        </p:spPr>
        <p:txBody>
          <a:bodyPr/>
          <a:lstStyle/>
          <a:p>
            <a:pPr algn="ctr"/>
            <a:r>
              <a:rPr lang="fr-FR" b="1" dirty="0" smtClean="0"/>
              <a:t>Conclusion</a:t>
            </a:r>
            <a:endParaRPr lang="fr-FR" b="1" dirty="0"/>
          </a:p>
        </p:txBody>
      </p:sp>
      <p:pic>
        <p:nvPicPr>
          <p:cNvPr id="5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228601"/>
            <a:ext cx="2623039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224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781300"/>
            <a:ext cx="10515600" cy="1016000"/>
          </a:xfrm>
        </p:spPr>
        <p:txBody>
          <a:bodyPr>
            <a:normAutofit/>
          </a:bodyPr>
          <a:lstStyle/>
          <a:p>
            <a:r>
              <a:rPr lang="fr-FR" b="1" dirty="0" smtClean="0"/>
              <a:t>Consultation </a:t>
            </a:r>
            <a:r>
              <a:rPr lang="fr-FR" b="1" dirty="0"/>
              <a:t>nationale </a:t>
            </a:r>
            <a:r>
              <a:rPr lang="fr-FR" b="1" dirty="0" smtClean="0"/>
              <a:t>à </a:t>
            </a:r>
            <a:r>
              <a:rPr lang="fr-FR" b="1" dirty="0"/>
              <a:t>l’initiative du </a:t>
            </a:r>
            <a:r>
              <a:rPr lang="fr-FR" b="1" dirty="0" smtClean="0"/>
              <a:t>CNSA </a:t>
            </a:r>
            <a:r>
              <a:rPr lang="fr-FR" dirty="0"/>
              <a:t> 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3695699"/>
            <a:ext cx="10515600" cy="2481263"/>
          </a:xfrm>
        </p:spPr>
        <p:txBody>
          <a:bodyPr/>
          <a:lstStyle/>
          <a:p>
            <a:endParaRPr lang="fr-FR" b="1" dirty="0" smtClean="0"/>
          </a:p>
          <a:p>
            <a:pPr marL="0" indent="0">
              <a:buNone/>
            </a:pPr>
            <a:r>
              <a:rPr lang="fr-FR" b="1" dirty="0" smtClean="0"/>
              <a:t>Pensez-vous souhaitable de renforcer </a:t>
            </a:r>
            <a:r>
              <a:rPr lang="fr-FR" b="1" dirty="0"/>
              <a:t>le maintien à domicile des personnes </a:t>
            </a:r>
            <a:r>
              <a:rPr lang="fr-FR" b="1" dirty="0" smtClean="0"/>
              <a:t>âgées ?</a:t>
            </a:r>
            <a:endParaRPr lang="fr-FR" dirty="0"/>
          </a:p>
          <a:p>
            <a:r>
              <a:rPr lang="fr-FR" dirty="0" smtClean="0"/>
              <a:t>94</a:t>
            </a:r>
            <a:r>
              <a:rPr lang="fr-FR"/>
              <a:t>% </a:t>
            </a:r>
            <a:r>
              <a:rPr lang="fr-FR" smtClean="0"/>
              <a:t>d’accord</a:t>
            </a:r>
            <a:endParaRPr lang="fr-FR" dirty="0"/>
          </a:p>
          <a:p>
            <a:endParaRPr lang="fr-FR" dirty="0"/>
          </a:p>
        </p:txBody>
      </p:sp>
      <p:pic>
        <p:nvPicPr>
          <p:cNvPr id="6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228601"/>
            <a:ext cx="2517531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454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0288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La prévention </a:t>
            </a:r>
          </a:p>
        </p:txBody>
      </p:sp>
      <p:pic>
        <p:nvPicPr>
          <p:cNvPr id="5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28601"/>
            <a:ext cx="2552700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13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790700"/>
            <a:ext cx="10515600" cy="1689100"/>
          </a:xfrm>
        </p:spPr>
        <p:txBody>
          <a:bodyPr/>
          <a:lstStyle/>
          <a:p>
            <a:pPr algn="ctr"/>
            <a:r>
              <a:rPr lang="fr-FR" b="1" dirty="0" smtClean="0"/>
              <a:t>L’accompagnement</a:t>
            </a:r>
            <a:r>
              <a:rPr lang="fr-FR" b="1" dirty="0"/>
              <a:t> </a:t>
            </a:r>
            <a:br>
              <a:rPr lang="fr-FR" b="1" dirty="0"/>
            </a:br>
            <a:endParaRPr lang="fr-FR" b="1" dirty="0"/>
          </a:p>
        </p:txBody>
      </p:sp>
      <p:pic>
        <p:nvPicPr>
          <p:cNvPr id="5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250505"/>
            <a:ext cx="2517531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481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322442"/>
            <a:ext cx="10515600" cy="1462158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Les disparités </a:t>
            </a:r>
            <a:r>
              <a:rPr lang="fr-FR" b="1" dirty="0"/>
              <a:t>géographiques et financières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7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228601"/>
            <a:ext cx="2517532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716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692400"/>
            <a:ext cx="10515600" cy="1130300"/>
          </a:xfrm>
        </p:spPr>
        <p:txBody>
          <a:bodyPr/>
          <a:lstStyle/>
          <a:p>
            <a:pPr algn="ctr"/>
            <a:r>
              <a:rPr lang="fr-FR" b="1" dirty="0" smtClean="0"/>
              <a:t>Le financement</a:t>
            </a:r>
            <a:endParaRPr lang="fr-FR" b="1" dirty="0"/>
          </a:p>
        </p:txBody>
      </p:sp>
      <p:pic>
        <p:nvPicPr>
          <p:cNvPr id="6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228601"/>
            <a:ext cx="2540978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346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06700"/>
            <a:ext cx="10515600" cy="977900"/>
          </a:xfrm>
        </p:spPr>
        <p:txBody>
          <a:bodyPr/>
          <a:lstStyle/>
          <a:p>
            <a:pPr algn="ctr"/>
            <a:r>
              <a:rPr lang="fr-FR" b="1" dirty="0" smtClean="0"/>
              <a:t>Les aidants familiaux</a:t>
            </a:r>
            <a:endParaRPr lang="fr-FR" b="1" dirty="0"/>
          </a:p>
        </p:txBody>
      </p:sp>
      <p:pic>
        <p:nvPicPr>
          <p:cNvPr id="5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28601"/>
            <a:ext cx="2634762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203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251200"/>
            <a:ext cx="10515600" cy="1117600"/>
          </a:xfrm>
        </p:spPr>
        <p:txBody>
          <a:bodyPr/>
          <a:lstStyle/>
          <a:p>
            <a:pPr algn="ctr"/>
            <a:r>
              <a:rPr lang="fr-FR" b="1" dirty="0" smtClean="0"/>
              <a:t>Le maintien à domicile vs isolement </a:t>
            </a:r>
            <a:endParaRPr lang="fr-FR" b="1" dirty="0"/>
          </a:p>
        </p:txBody>
      </p:sp>
      <p:pic>
        <p:nvPicPr>
          <p:cNvPr id="5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228601"/>
            <a:ext cx="2587870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531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70300"/>
            <a:ext cx="10515600" cy="711200"/>
          </a:xfrm>
        </p:spPr>
        <p:txBody>
          <a:bodyPr/>
          <a:lstStyle/>
          <a:p>
            <a:pPr algn="ctr"/>
            <a:r>
              <a:rPr lang="fr-FR" b="1" dirty="0" smtClean="0"/>
              <a:t>Les nouvelles technologies</a:t>
            </a:r>
            <a:endParaRPr lang="fr-FR" b="1" dirty="0"/>
          </a:p>
        </p:txBody>
      </p:sp>
      <p:pic>
        <p:nvPicPr>
          <p:cNvPr id="5" name="Image 1" descr="Résultat de recherche d'images pour &quot;logo département du loiret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228601"/>
            <a:ext cx="2623039" cy="11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5402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58</Words>
  <Application>Microsoft Office PowerPoint</Application>
  <PresentationFormat>Personnalisé</PresentationFormat>
  <Paragraphs>16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                                Section Personnes âgées du Conseil départemental de la citoyenneté et de l’autonomie </vt:lpstr>
      <vt:lpstr>Consultation nationale à l’initiative du CNSA  </vt:lpstr>
      <vt:lpstr>La prévention </vt:lpstr>
      <vt:lpstr>L’accompagnement  </vt:lpstr>
      <vt:lpstr>Les disparités géographiques et financières </vt:lpstr>
      <vt:lpstr>Le financement</vt:lpstr>
      <vt:lpstr>Les aidants familiaux</vt:lpstr>
      <vt:lpstr>Le maintien à domicile vs isolement </vt:lpstr>
      <vt:lpstr>Les nouvelles technologies</vt:lpstr>
      <vt:lpstr>Le logement</vt:lpstr>
      <vt:lpstr>Conclusion</vt:lpstr>
    </vt:vector>
  </TitlesOfParts>
  <Company>IBM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Section Personnes âgées du Conseil Départemental de la citoyenneté et de l’autonomie </dc:title>
  <dc:creator>probook 6470b</dc:creator>
  <cp:lastModifiedBy>GORCE Emilie</cp:lastModifiedBy>
  <cp:revision>24</cp:revision>
  <dcterms:created xsi:type="dcterms:W3CDTF">2019-01-06T16:12:29Z</dcterms:created>
  <dcterms:modified xsi:type="dcterms:W3CDTF">2019-01-14T13:39:44Z</dcterms:modified>
</cp:coreProperties>
</file>