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78" r:id="rId3"/>
    <p:sldId id="259" r:id="rId4"/>
    <p:sldId id="284" r:id="rId5"/>
    <p:sldId id="264" r:id="rId6"/>
    <p:sldId id="261" r:id="rId7"/>
    <p:sldId id="260" r:id="rId8"/>
    <p:sldId id="265" r:id="rId9"/>
    <p:sldId id="273" r:id="rId10"/>
    <p:sldId id="276" r:id="rId11"/>
    <p:sldId id="277" r:id="rId12"/>
    <p:sldId id="280" r:id="rId13"/>
    <p:sldId id="274" r:id="rId14"/>
    <p:sldId id="275" r:id="rId15"/>
    <p:sldId id="263" r:id="rId16"/>
    <p:sldId id="281" r:id="rId17"/>
    <p:sldId id="282" r:id="rId18"/>
    <p:sldId id="28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sans titre" id="{0B2F2ECB-B300-4B51-AADA-840A57E7540C}">
          <p14:sldIdLst>
            <p14:sldId id="256"/>
          </p14:sldIdLst>
        </p14:section>
        <p14:section name="Section sans titre" id="{BD24A48B-F782-48EB-8063-E488233A4FFB}">
          <p14:sldIdLst>
            <p14:sldId id="278"/>
            <p14:sldId id="259"/>
            <p14:sldId id="284"/>
            <p14:sldId id="264"/>
            <p14:sldId id="261"/>
            <p14:sldId id="260"/>
            <p14:sldId id="265"/>
            <p14:sldId id="273"/>
            <p14:sldId id="276"/>
            <p14:sldId id="277"/>
            <p14:sldId id="280"/>
            <p14:sldId id="274"/>
            <p14:sldId id="275"/>
            <p14:sldId id="263"/>
            <p14:sldId id="281"/>
            <p14:sldId id="282"/>
            <p14:sldId id="28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7537"/>
    <a:srgbClr val="5BC5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2C04AE-A662-4822-9BBB-78F1B1A0C029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59740F0-1953-4280-95BD-440A3B7C63CB}">
      <dgm:prSet phldrT="[Texte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fr-FR" dirty="0" smtClean="0"/>
            <a:t>PVSH</a:t>
          </a:r>
          <a:endParaRPr lang="fr-FR" dirty="0"/>
        </a:p>
      </dgm:t>
    </dgm:pt>
    <dgm:pt modelId="{2260C57E-7A8A-450E-B591-F3D9CD9FEAEE}" type="parTrans" cxnId="{0CC951DD-8526-4A25-80A1-7D02F46C25EB}">
      <dgm:prSet/>
      <dgm:spPr/>
      <dgm:t>
        <a:bodyPr/>
        <a:lstStyle/>
        <a:p>
          <a:endParaRPr lang="fr-FR"/>
        </a:p>
      </dgm:t>
    </dgm:pt>
    <dgm:pt modelId="{7F292FED-F693-40A5-B387-4EC3B2FDF82C}" type="sibTrans" cxnId="{0CC951DD-8526-4A25-80A1-7D02F46C25EB}">
      <dgm:prSet/>
      <dgm:spPr/>
      <dgm:t>
        <a:bodyPr/>
        <a:lstStyle/>
        <a:p>
          <a:endParaRPr lang="fr-FR"/>
        </a:p>
      </dgm:t>
    </dgm:pt>
    <dgm:pt modelId="{AC5C357C-5687-4D65-969D-A28DA52B83F0}">
      <dgm:prSet phldrT="[Texte]" custT="1"/>
      <dgm:spPr>
        <a:solidFill>
          <a:srgbClr val="002060"/>
        </a:solidFill>
      </dgm:spPr>
      <dgm:t>
        <a:bodyPr/>
        <a:lstStyle/>
        <a:p>
          <a:r>
            <a:rPr lang="fr-FR" sz="1400" dirty="0" smtClean="0"/>
            <a:t>Le</a:t>
          </a:r>
          <a:r>
            <a:rPr lang="fr-FR" sz="800" dirty="0" smtClean="0"/>
            <a:t> </a:t>
          </a:r>
          <a:r>
            <a:rPr lang="fr-FR" sz="1400" dirty="0" smtClean="0"/>
            <a:t>quotidien</a:t>
          </a:r>
          <a:endParaRPr lang="fr-FR" sz="1400" dirty="0"/>
        </a:p>
      </dgm:t>
    </dgm:pt>
    <dgm:pt modelId="{048912DF-02DD-44AE-B60F-7E85AA326253}" type="parTrans" cxnId="{5C2C96DB-9746-4D0E-889F-7BB65AEC5355}">
      <dgm:prSet/>
      <dgm:spPr/>
      <dgm:t>
        <a:bodyPr/>
        <a:lstStyle/>
        <a:p>
          <a:endParaRPr lang="fr-FR"/>
        </a:p>
      </dgm:t>
    </dgm:pt>
    <dgm:pt modelId="{237FA62B-2E78-4D0D-80F7-FBB05673D668}" type="sibTrans" cxnId="{5C2C96DB-9746-4D0E-889F-7BB65AEC5355}">
      <dgm:prSet/>
      <dgm:spPr/>
      <dgm:t>
        <a:bodyPr/>
        <a:lstStyle/>
        <a:p>
          <a:endParaRPr lang="fr-FR"/>
        </a:p>
      </dgm:t>
    </dgm:pt>
    <dgm:pt modelId="{D4B5DD7F-F19E-41E7-A5B2-7F98E12DB204}">
      <dgm:prSet phldrT="[Texte]" custT="1"/>
      <dgm:spPr>
        <a:solidFill>
          <a:srgbClr val="002060"/>
        </a:solidFill>
      </dgm:spPr>
      <dgm:t>
        <a:bodyPr/>
        <a:lstStyle/>
        <a:p>
          <a:r>
            <a:rPr lang="fr-FR" sz="1400" dirty="0" smtClean="0"/>
            <a:t>La</a:t>
          </a:r>
          <a:r>
            <a:rPr lang="fr-FR" sz="800" dirty="0" smtClean="0"/>
            <a:t> </a:t>
          </a:r>
          <a:r>
            <a:rPr lang="fr-FR" sz="1400" dirty="0" smtClean="0"/>
            <a:t>santé</a:t>
          </a:r>
          <a:endParaRPr lang="fr-FR" sz="1400" dirty="0"/>
        </a:p>
      </dgm:t>
    </dgm:pt>
    <dgm:pt modelId="{871CABC5-E9BB-4229-802A-863A820DC97C}" type="parTrans" cxnId="{5318BA43-7C13-4BE2-84C6-4B6569A09DF4}">
      <dgm:prSet/>
      <dgm:spPr/>
      <dgm:t>
        <a:bodyPr/>
        <a:lstStyle/>
        <a:p>
          <a:endParaRPr lang="fr-FR"/>
        </a:p>
      </dgm:t>
    </dgm:pt>
    <dgm:pt modelId="{C5705953-7A12-4A3A-BFA2-8B90228542A6}" type="sibTrans" cxnId="{5318BA43-7C13-4BE2-84C6-4B6569A09DF4}">
      <dgm:prSet/>
      <dgm:spPr/>
      <dgm:t>
        <a:bodyPr/>
        <a:lstStyle/>
        <a:p>
          <a:endParaRPr lang="fr-FR"/>
        </a:p>
      </dgm:t>
    </dgm:pt>
    <dgm:pt modelId="{3FE95739-59B3-4B45-BCE2-57831ADE10CB}">
      <dgm:prSet phldrT="[Texte]" custT="1"/>
      <dgm:spPr>
        <a:solidFill>
          <a:srgbClr val="002060"/>
        </a:solidFill>
      </dgm:spPr>
      <dgm:t>
        <a:bodyPr/>
        <a:lstStyle/>
        <a:p>
          <a:r>
            <a:rPr lang="fr-FR" sz="1400" dirty="0" smtClean="0"/>
            <a:t>Le logement</a:t>
          </a:r>
          <a:endParaRPr lang="fr-FR" sz="1400" dirty="0"/>
        </a:p>
      </dgm:t>
    </dgm:pt>
    <dgm:pt modelId="{2A332DEE-6822-413E-AEC3-3AE286C655DA}" type="parTrans" cxnId="{7670A12E-E088-4E86-B7A0-BCF5CCEA6050}">
      <dgm:prSet/>
      <dgm:spPr/>
      <dgm:t>
        <a:bodyPr/>
        <a:lstStyle/>
        <a:p>
          <a:endParaRPr lang="fr-FR"/>
        </a:p>
      </dgm:t>
    </dgm:pt>
    <dgm:pt modelId="{0C918A71-27D3-4A8B-9B79-8E6C9E80E750}" type="sibTrans" cxnId="{7670A12E-E088-4E86-B7A0-BCF5CCEA6050}">
      <dgm:prSet/>
      <dgm:spPr/>
      <dgm:t>
        <a:bodyPr/>
        <a:lstStyle/>
        <a:p>
          <a:endParaRPr lang="fr-FR"/>
        </a:p>
      </dgm:t>
    </dgm:pt>
    <dgm:pt modelId="{6171D8A4-7F88-49AD-A2AD-2CCCD3D21AB0}">
      <dgm:prSet phldrT="[Texte]" custT="1"/>
      <dgm:spPr>
        <a:solidFill>
          <a:srgbClr val="002060"/>
        </a:solidFill>
      </dgm:spPr>
      <dgm:t>
        <a:bodyPr/>
        <a:lstStyle/>
        <a:p>
          <a:r>
            <a:rPr lang="fr-FR" sz="1400" dirty="0" smtClean="0"/>
            <a:t>Le</a:t>
          </a:r>
          <a:r>
            <a:rPr lang="fr-FR" sz="1500" dirty="0" smtClean="0"/>
            <a:t> </a:t>
          </a:r>
          <a:r>
            <a:rPr lang="fr-FR" sz="1400" dirty="0" smtClean="0"/>
            <a:t>travail</a:t>
          </a:r>
          <a:endParaRPr lang="fr-FR" sz="1400" dirty="0"/>
        </a:p>
      </dgm:t>
    </dgm:pt>
    <dgm:pt modelId="{8528F6C5-B9DC-43A2-8CE4-E0D4D0CDC775}" type="parTrans" cxnId="{6D196A2E-0800-4D42-ACBC-E0B8B659014B}">
      <dgm:prSet/>
      <dgm:spPr/>
      <dgm:t>
        <a:bodyPr/>
        <a:lstStyle/>
        <a:p>
          <a:endParaRPr lang="fr-FR"/>
        </a:p>
      </dgm:t>
    </dgm:pt>
    <dgm:pt modelId="{8D21D481-C2EA-4A3E-A886-1722D3A73861}" type="sibTrans" cxnId="{6D196A2E-0800-4D42-ACBC-E0B8B659014B}">
      <dgm:prSet/>
      <dgm:spPr/>
      <dgm:t>
        <a:bodyPr/>
        <a:lstStyle/>
        <a:p>
          <a:endParaRPr lang="fr-FR"/>
        </a:p>
      </dgm:t>
    </dgm:pt>
    <dgm:pt modelId="{71EBF2EF-6AB9-486A-AB18-EFF9040B9813}">
      <dgm:prSet phldrT="[Texte]" custT="1"/>
      <dgm:spPr>
        <a:solidFill>
          <a:srgbClr val="002060"/>
        </a:solidFill>
      </dgm:spPr>
      <dgm:t>
        <a:bodyPr/>
        <a:lstStyle/>
        <a:p>
          <a:r>
            <a:rPr lang="fr-FR" sz="1400" dirty="0" smtClean="0"/>
            <a:t>Les</a:t>
          </a:r>
          <a:r>
            <a:rPr lang="fr-FR" sz="800" dirty="0" smtClean="0"/>
            <a:t> </a:t>
          </a:r>
          <a:r>
            <a:rPr lang="fr-FR" sz="1400" dirty="0" smtClean="0"/>
            <a:t>déplacements</a:t>
          </a:r>
          <a:endParaRPr lang="fr-FR" sz="1400" dirty="0"/>
        </a:p>
      </dgm:t>
    </dgm:pt>
    <dgm:pt modelId="{693C9BDE-C8E0-4BDE-BBC0-A40168A6C9B3}" type="parTrans" cxnId="{43E79F53-5DB0-4949-AD1C-9B8C243C4D2B}">
      <dgm:prSet/>
      <dgm:spPr/>
      <dgm:t>
        <a:bodyPr/>
        <a:lstStyle/>
        <a:p>
          <a:endParaRPr lang="fr-FR"/>
        </a:p>
      </dgm:t>
    </dgm:pt>
    <dgm:pt modelId="{7E8821B5-83E6-4F88-9B62-758E53703C70}" type="sibTrans" cxnId="{43E79F53-5DB0-4949-AD1C-9B8C243C4D2B}">
      <dgm:prSet/>
      <dgm:spPr/>
      <dgm:t>
        <a:bodyPr/>
        <a:lstStyle/>
        <a:p>
          <a:endParaRPr lang="fr-FR"/>
        </a:p>
      </dgm:t>
    </dgm:pt>
    <dgm:pt modelId="{9DB5ECC8-B155-4C66-90A9-0A693BE1A3AE}">
      <dgm:prSet phldrT="[Texte]" custT="1"/>
      <dgm:spPr>
        <a:solidFill>
          <a:srgbClr val="002060"/>
        </a:solidFill>
      </dgm:spPr>
      <dgm:t>
        <a:bodyPr/>
        <a:lstStyle/>
        <a:p>
          <a:r>
            <a:rPr lang="fr-FR" sz="1400" dirty="0" smtClean="0"/>
            <a:t>Les</a:t>
          </a:r>
          <a:r>
            <a:rPr lang="fr-FR" sz="800" dirty="0" smtClean="0"/>
            <a:t> </a:t>
          </a:r>
          <a:r>
            <a:rPr lang="fr-FR" sz="1400" dirty="0" smtClean="0"/>
            <a:t>loisirs</a:t>
          </a:r>
          <a:endParaRPr lang="fr-FR" sz="1400" dirty="0"/>
        </a:p>
      </dgm:t>
    </dgm:pt>
    <dgm:pt modelId="{85202A21-26BA-4377-811C-1BD118648284}" type="parTrans" cxnId="{64D6D1B4-A6CB-4540-8892-62E3A11F574C}">
      <dgm:prSet/>
      <dgm:spPr/>
      <dgm:t>
        <a:bodyPr/>
        <a:lstStyle/>
        <a:p>
          <a:endParaRPr lang="fr-FR"/>
        </a:p>
      </dgm:t>
    </dgm:pt>
    <dgm:pt modelId="{51EF9921-0C82-4061-BFC2-BD439E8A1A0D}" type="sibTrans" cxnId="{64D6D1B4-A6CB-4540-8892-62E3A11F574C}">
      <dgm:prSet/>
      <dgm:spPr/>
      <dgm:t>
        <a:bodyPr/>
        <a:lstStyle/>
        <a:p>
          <a:endParaRPr lang="fr-FR"/>
        </a:p>
      </dgm:t>
    </dgm:pt>
    <dgm:pt modelId="{625BF6F3-309C-45F8-8E42-87AFD2B7E7F2}">
      <dgm:prSet phldrT="[Texte]" custT="1"/>
      <dgm:spPr>
        <a:solidFill>
          <a:srgbClr val="002060"/>
        </a:solidFill>
      </dgm:spPr>
      <dgm:t>
        <a:bodyPr/>
        <a:lstStyle/>
        <a:p>
          <a:r>
            <a:rPr lang="fr-FR" sz="1400" dirty="0" smtClean="0"/>
            <a:t>L’administratif</a:t>
          </a:r>
          <a:r>
            <a:rPr lang="fr-FR" sz="800" dirty="0" smtClean="0"/>
            <a:t> </a:t>
          </a:r>
          <a:endParaRPr lang="fr-FR" sz="800" dirty="0"/>
        </a:p>
      </dgm:t>
    </dgm:pt>
    <dgm:pt modelId="{498AD8B8-5D30-4F8E-9525-04B0DBA6A1C3}" type="parTrans" cxnId="{A99FD7F7-71A8-40D7-970C-F31A1822CAEC}">
      <dgm:prSet/>
      <dgm:spPr/>
      <dgm:t>
        <a:bodyPr/>
        <a:lstStyle/>
        <a:p>
          <a:endParaRPr lang="fr-FR"/>
        </a:p>
      </dgm:t>
    </dgm:pt>
    <dgm:pt modelId="{600CCFE7-313A-4869-947F-4F1F6AF1DA0A}" type="sibTrans" cxnId="{A99FD7F7-71A8-40D7-970C-F31A1822CAEC}">
      <dgm:prSet/>
      <dgm:spPr/>
      <dgm:t>
        <a:bodyPr/>
        <a:lstStyle/>
        <a:p>
          <a:endParaRPr lang="fr-FR"/>
        </a:p>
      </dgm:t>
    </dgm:pt>
    <dgm:pt modelId="{7C9E25DF-DFE9-4A16-BE14-4B2FC664C761}">
      <dgm:prSet phldrT="[Texte]" custT="1"/>
      <dgm:spPr>
        <a:solidFill>
          <a:srgbClr val="002060"/>
        </a:solidFill>
      </dgm:spPr>
      <dgm:t>
        <a:bodyPr/>
        <a:lstStyle/>
        <a:p>
          <a:r>
            <a:rPr lang="fr-FR" sz="1400" dirty="0" smtClean="0"/>
            <a:t>Le financement</a:t>
          </a:r>
          <a:endParaRPr lang="fr-FR" sz="1400" dirty="0"/>
        </a:p>
      </dgm:t>
    </dgm:pt>
    <dgm:pt modelId="{8C9D1D82-7E59-4F8E-92C8-B0E9C427978B}" type="parTrans" cxnId="{4F5670B9-2999-4B9F-8D1E-752713F800AC}">
      <dgm:prSet/>
      <dgm:spPr/>
      <dgm:t>
        <a:bodyPr/>
        <a:lstStyle/>
        <a:p>
          <a:endParaRPr lang="fr-FR"/>
        </a:p>
      </dgm:t>
    </dgm:pt>
    <dgm:pt modelId="{95CD6687-EDCA-42C7-8C25-5729FD4B5495}" type="sibTrans" cxnId="{4F5670B9-2999-4B9F-8D1E-752713F800AC}">
      <dgm:prSet/>
      <dgm:spPr/>
      <dgm:t>
        <a:bodyPr/>
        <a:lstStyle/>
        <a:p>
          <a:endParaRPr lang="fr-FR"/>
        </a:p>
      </dgm:t>
    </dgm:pt>
    <dgm:pt modelId="{01D9D935-3FFE-4E6E-BFD9-1974862B35E8}" type="pres">
      <dgm:prSet presAssocID="{842C04AE-A662-4822-9BBB-78F1B1A0C02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CAEA3AB-1CCE-474B-8616-5AAC65FE3446}" type="pres">
      <dgm:prSet presAssocID="{959740F0-1953-4280-95BD-440A3B7C63CB}" presName="centerShape" presStyleLbl="node0" presStyleIdx="0" presStyleCnt="1" custLinFactNeighborX="773" custLinFactNeighborY="-4892"/>
      <dgm:spPr/>
      <dgm:t>
        <a:bodyPr/>
        <a:lstStyle/>
        <a:p>
          <a:endParaRPr lang="fr-FR"/>
        </a:p>
      </dgm:t>
    </dgm:pt>
    <dgm:pt modelId="{538B37EE-2C0D-49A5-A3B1-708CB0CF006E}" type="pres">
      <dgm:prSet presAssocID="{AC5C357C-5687-4D65-969D-A28DA52B83F0}" presName="node" presStyleLbl="node1" presStyleIdx="0" presStyleCnt="8" custScaleX="246693" custRadScaleRad="102942" custRadScaleInc="597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B55CDF0-D928-4681-A8D3-F9714C321B1F}" type="pres">
      <dgm:prSet presAssocID="{AC5C357C-5687-4D65-969D-A28DA52B83F0}" presName="dummy" presStyleCnt="0"/>
      <dgm:spPr/>
    </dgm:pt>
    <dgm:pt modelId="{4499C22D-00DA-4A95-BF7D-DD6DC26C5C95}" type="pres">
      <dgm:prSet presAssocID="{237FA62B-2E78-4D0D-80F7-FBB05673D668}" presName="sibTrans" presStyleLbl="sibTrans2D1" presStyleIdx="0" presStyleCnt="8"/>
      <dgm:spPr/>
      <dgm:t>
        <a:bodyPr/>
        <a:lstStyle/>
        <a:p>
          <a:endParaRPr lang="fr-FR"/>
        </a:p>
      </dgm:t>
    </dgm:pt>
    <dgm:pt modelId="{3742B6F8-2785-4E7D-B0DF-A1A29A801A6B}" type="pres">
      <dgm:prSet presAssocID="{D4B5DD7F-F19E-41E7-A5B2-7F98E12DB204}" presName="node" presStyleLbl="node1" presStyleIdx="1" presStyleCnt="8" custScaleX="235228" custRadScaleRad="104941" custRadScaleInc="7926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39BEFB-36EE-4AB9-AC13-DFF3483401C5}" type="pres">
      <dgm:prSet presAssocID="{D4B5DD7F-F19E-41E7-A5B2-7F98E12DB204}" presName="dummy" presStyleCnt="0"/>
      <dgm:spPr/>
    </dgm:pt>
    <dgm:pt modelId="{4192D68B-27BE-4756-8FFE-E08B31BFD778}" type="pres">
      <dgm:prSet presAssocID="{C5705953-7A12-4A3A-BFA2-8B90228542A6}" presName="sibTrans" presStyleLbl="sibTrans2D1" presStyleIdx="1" presStyleCnt="8"/>
      <dgm:spPr/>
      <dgm:t>
        <a:bodyPr/>
        <a:lstStyle/>
        <a:p>
          <a:endParaRPr lang="fr-FR"/>
        </a:p>
      </dgm:t>
    </dgm:pt>
    <dgm:pt modelId="{3383F520-6F5D-4470-8805-58D06FB0FF9E}" type="pres">
      <dgm:prSet presAssocID="{71EBF2EF-6AB9-486A-AB18-EFF9040B9813}" presName="node" presStyleLbl="node1" presStyleIdx="2" presStyleCnt="8" custScaleX="289363" custRadScaleRad="111733" custRadScaleInc="-1408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F00912-A815-413E-8CEF-0C210BBDD33C}" type="pres">
      <dgm:prSet presAssocID="{71EBF2EF-6AB9-486A-AB18-EFF9040B9813}" presName="dummy" presStyleCnt="0"/>
      <dgm:spPr/>
    </dgm:pt>
    <dgm:pt modelId="{69857625-CE79-4F0B-8010-F43A37A5C03F}" type="pres">
      <dgm:prSet presAssocID="{7E8821B5-83E6-4F88-9B62-758E53703C70}" presName="sibTrans" presStyleLbl="sibTrans2D1" presStyleIdx="2" presStyleCnt="8"/>
      <dgm:spPr/>
      <dgm:t>
        <a:bodyPr/>
        <a:lstStyle/>
        <a:p>
          <a:endParaRPr lang="fr-FR"/>
        </a:p>
      </dgm:t>
    </dgm:pt>
    <dgm:pt modelId="{73C13A80-323F-47B2-A6B0-825E2C07003A}" type="pres">
      <dgm:prSet presAssocID="{9DB5ECC8-B155-4C66-90A9-0A693BE1A3AE}" presName="node" presStyleLbl="node1" presStyleIdx="3" presStyleCnt="8" custScaleX="244512" custRadScaleRad="116985" custRadScaleInc="-13423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5EAA725-BDB3-4435-9BCF-9D0ACF8216B4}" type="pres">
      <dgm:prSet presAssocID="{9DB5ECC8-B155-4C66-90A9-0A693BE1A3AE}" presName="dummy" presStyleCnt="0"/>
      <dgm:spPr/>
    </dgm:pt>
    <dgm:pt modelId="{14CE5885-E88C-4BC2-9A71-717D430E6DBA}" type="pres">
      <dgm:prSet presAssocID="{51EF9921-0C82-4061-BFC2-BD439E8A1A0D}" presName="sibTrans" presStyleLbl="sibTrans2D1" presStyleIdx="3" presStyleCnt="8"/>
      <dgm:spPr/>
      <dgm:t>
        <a:bodyPr/>
        <a:lstStyle/>
        <a:p>
          <a:endParaRPr lang="fr-FR"/>
        </a:p>
      </dgm:t>
    </dgm:pt>
    <dgm:pt modelId="{79FB6444-90D3-47FF-96D4-E907A271382A}" type="pres">
      <dgm:prSet presAssocID="{625BF6F3-309C-45F8-8E42-87AFD2B7E7F2}" presName="node" presStyleLbl="node1" presStyleIdx="4" presStyleCnt="8" custScaleX="303941" custRadScaleRad="95602" custRadScaleInc="-1292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ECADF6-42DF-43A9-ABB3-4A6BC42616BA}" type="pres">
      <dgm:prSet presAssocID="{625BF6F3-309C-45F8-8E42-87AFD2B7E7F2}" presName="dummy" presStyleCnt="0"/>
      <dgm:spPr/>
    </dgm:pt>
    <dgm:pt modelId="{F4277166-E716-4A74-B620-9802A34C6106}" type="pres">
      <dgm:prSet presAssocID="{600CCFE7-313A-4869-947F-4F1F6AF1DA0A}" presName="sibTrans" presStyleLbl="sibTrans2D1" presStyleIdx="4" presStyleCnt="8"/>
      <dgm:spPr/>
      <dgm:t>
        <a:bodyPr/>
        <a:lstStyle/>
        <a:p>
          <a:endParaRPr lang="fr-FR"/>
        </a:p>
      </dgm:t>
    </dgm:pt>
    <dgm:pt modelId="{2FEF862D-407A-4825-9396-01DE3BF207F5}" type="pres">
      <dgm:prSet presAssocID="{7C9E25DF-DFE9-4A16-BE14-4B2FC664C761}" presName="node" presStyleLbl="node1" presStyleIdx="5" presStyleCnt="8" custScaleX="352446" custRadScaleRad="111317" custRadScaleInc="14530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FB0E22-158C-4A40-9D64-BBFE77AA3F0A}" type="pres">
      <dgm:prSet presAssocID="{7C9E25DF-DFE9-4A16-BE14-4B2FC664C761}" presName="dummy" presStyleCnt="0"/>
      <dgm:spPr/>
    </dgm:pt>
    <dgm:pt modelId="{25C876AA-C100-40C3-BDC2-A1423218FDF3}" type="pres">
      <dgm:prSet presAssocID="{95CD6687-EDCA-42C7-8C25-5729FD4B5495}" presName="sibTrans" presStyleLbl="sibTrans2D1" presStyleIdx="5" presStyleCnt="8"/>
      <dgm:spPr/>
      <dgm:t>
        <a:bodyPr/>
        <a:lstStyle/>
        <a:p>
          <a:endParaRPr lang="fr-FR"/>
        </a:p>
      </dgm:t>
    </dgm:pt>
    <dgm:pt modelId="{BAB5ED92-07F1-4FBD-BB77-77E4CAF74E40}" type="pres">
      <dgm:prSet presAssocID="{6171D8A4-7F88-49AD-A2AD-2CCCD3D21AB0}" presName="node" presStyleLbl="node1" presStyleIdx="6" presStyleCnt="8" custScaleX="226235" custRadScaleRad="112492" custRadScaleInc="5033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87AB439-94D9-4F60-AA17-AFB66DED8C9E}" type="pres">
      <dgm:prSet presAssocID="{6171D8A4-7F88-49AD-A2AD-2CCCD3D21AB0}" presName="dummy" presStyleCnt="0"/>
      <dgm:spPr/>
    </dgm:pt>
    <dgm:pt modelId="{00E446C2-C479-4D78-989B-494FDDBC63D6}" type="pres">
      <dgm:prSet presAssocID="{8D21D481-C2EA-4A3E-A886-1722D3A73861}" presName="sibTrans" presStyleLbl="sibTrans2D1" presStyleIdx="6" presStyleCnt="8"/>
      <dgm:spPr/>
      <dgm:t>
        <a:bodyPr/>
        <a:lstStyle/>
        <a:p>
          <a:endParaRPr lang="fr-FR"/>
        </a:p>
      </dgm:t>
    </dgm:pt>
    <dgm:pt modelId="{9F940985-173E-484F-BE06-C480ED797A92}" type="pres">
      <dgm:prSet presAssocID="{3FE95739-59B3-4B45-BCE2-57831ADE10CB}" presName="node" presStyleLbl="node1" presStyleIdx="7" presStyleCnt="8" custScaleX="259153" custRadScaleRad="114269" custRadScaleInc="-334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6BA243-BBE4-4C36-AF12-624C2EADDAC0}" type="pres">
      <dgm:prSet presAssocID="{3FE95739-59B3-4B45-BCE2-57831ADE10CB}" presName="dummy" presStyleCnt="0"/>
      <dgm:spPr/>
    </dgm:pt>
    <dgm:pt modelId="{2E448084-1A64-4CE5-8575-909D0ECDC7F5}" type="pres">
      <dgm:prSet presAssocID="{0C918A71-27D3-4A8B-9B79-8E6C9E80E750}" presName="sibTrans" presStyleLbl="sibTrans2D1" presStyleIdx="7" presStyleCnt="8"/>
      <dgm:spPr/>
      <dgm:t>
        <a:bodyPr/>
        <a:lstStyle/>
        <a:p>
          <a:endParaRPr lang="fr-FR"/>
        </a:p>
      </dgm:t>
    </dgm:pt>
  </dgm:ptLst>
  <dgm:cxnLst>
    <dgm:cxn modelId="{187C12A3-351F-48B0-8F92-84B785F0C12B}" type="presOf" srcId="{AC5C357C-5687-4D65-969D-A28DA52B83F0}" destId="{538B37EE-2C0D-49A5-A3B1-708CB0CF006E}" srcOrd="0" destOrd="0" presId="urn:microsoft.com/office/officeart/2005/8/layout/radial6"/>
    <dgm:cxn modelId="{C80C1B3A-5FBD-47C2-B2D0-35F81715F551}" type="presOf" srcId="{8D21D481-C2EA-4A3E-A886-1722D3A73861}" destId="{00E446C2-C479-4D78-989B-494FDDBC63D6}" srcOrd="0" destOrd="0" presId="urn:microsoft.com/office/officeart/2005/8/layout/radial6"/>
    <dgm:cxn modelId="{1B6DEEAA-B0E7-42F5-BF50-B1D3CECA03C1}" type="presOf" srcId="{0C918A71-27D3-4A8B-9B79-8E6C9E80E750}" destId="{2E448084-1A64-4CE5-8575-909D0ECDC7F5}" srcOrd="0" destOrd="0" presId="urn:microsoft.com/office/officeart/2005/8/layout/radial6"/>
    <dgm:cxn modelId="{ABE76B8D-799A-45E5-BD7A-6D5B89F3816E}" type="presOf" srcId="{D4B5DD7F-F19E-41E7-A5B2-7F98E12DB204}" destId="{3742B6F8-2785-4E7D-B0DF-A1A29A801A6B}" srcOrd="0" destOrd="0" presId="urn:microsoft.com/office/officeart/2005/8/layout/radial6"/>
    <dgm:cxn modelId="{F329105E-CACB-4B67-A1E9-D60741BF4DD5}" type="presOf" srcId="{9DB5ECC8-B155-4C66-90A9-0A693BE1A3AE}" destId="{73C13A80-323F-47B2-A6B0-825E2C07003A}" srcOrd="0" destOrd="0" presId="urn:microsoft.com/office/officeart/2005/8/layout/radial6"/>
    <dgm:cxn modelId="{2538177C-62D9-4EE2-AAE1-8C98B9EFF0B7}" type="presOf" srcId="{600CCFE7-313A-4869-947F-4F1F6AF1DA0A}" destId="{F4277166-E716-4A74-B620-9802A34C6106}" srcOrd="0" destOrd="0" presId="urn:microsoft.com/office/officeart/2005/8/layout/radial6"/>
    <dgm:cxn modelId="{7670A12E-E088-4E86-B7A0-BCF5CCEA6050}" srcId="{959740F0-1953-4280-95BD-440A3B7C63CB}" destId="{3FE95739-59B3-4B45-BCE2-57831ADE10CB}" srcOrd="7" destOrd="0" parTransId="{2A332DEE-6822-413E-AEC3-3AE286C655DA}" sibTransId="{0C918A71-27D3-4A8B-9B79-8E6C9E80E750}"/>
    <dgm:cxn modelId="{A4567964-53F5-4B72-8C3C-50FE850B4E13}" type="presOf" srcId="{6171D8A4-7F88-49AD-A2AD-2CCCD3D21AB0}" destId="{BAB5ED92-07F1-4FBD-BB77-77E4CAF74E40}" srcOrd="0" destOrd="0" presId="urn:microsoft.com/office/officeart/2005/8/layout/radial6"/>
    <dgm:cxn modelId="{73A1DBCF-C5AE-4B6F-919D-37629406C79E}" type="presOf" srcId="{625BF6F3-309C-45F8-8E42-87AFD2B7E7F2}" destId="{79FB6444-90D3-47FF-96D4-E907A271382A}" srcOrd="0" destOrd="0" presId="urn:microsoft.com/office/officeart/2005/8/layout/radial6"/>
    <dgm:cxn modelId="{0D66013B-2A12-42C4-9CFB-214AC1DFD06C}" type="presOf" srcId="{842C04AE-A662-4822-9BBB-78F1B1A0C029}" destId="{01D9D935-3FFE-4E6E-BFD9-1974862B35E8}" srcOrd="0" destOrd="0" presId="urn:microsoft.com/office/officeart/2005/8/layout/radial6"/>
    <dgm:cxn modelId="{92DA98CA-BC47-40F7-812E-C1EBC42F9B1F}" type="presOf" srcId="{C5705953-7A12-4A3A-BFA2-8B90228542A6}" destId="{4192D68B-27BE-4756-8FFE-E08B31BFD778}" srcOrd="0" destOrd="0" presId="urn:microsoft.com/office/officeart/2005/8/layout/radial6"/>
    <dgm:cxn modelId="{5318BA43-7C13-4BE2-84C6-4B6569A09DF4}" srcId="{959740F0-1953-4280-95BD-440A3B7C63CB}" destId="{D4B5DD7F-F19E-41E7-A5B2-7F98E12DB204}" srcOrd="1" destOrd="0" parTransId="{871CABC5-E9BB-4229-802A-863A820DC97C}" sibTransId="{C5705953-7A12-4A3A-BFA2-8B90228542A6}"/>
    <dgm:cxn modelId="{CEEDA673-D97E-4277-817C-9BFB0E77A1CA}" type="presOf" srcId="{51EF9921-0C82-4061-BFC2-BD439E8A1A0D}" destId="{14CE5885-E88C-4BC2-9A71-717D430E6DBA}" srcOrd="0" destOrd="0" presId="urn:microsoft.com/office/officeart/2005/8/layout/radial6"/>
    <dgm:cxn modelId="{A99FD7F7-71A8-40D7-970C-F31A1822CAEC}" srcId="{959740F0-1953-4280-95BD-440A3B7C63CB}" destId="{625BF6F3-309C-45F8-8E42-87AFD2B7E7F2}" srcOrd="4" destOrd="0" parTransId="{498AD8B8-5D30-4F8E-9525-04B0DBA6A1C3}" sibTransId="{600CCFE7-313A-4869-947F-4F1F6AF1DA0A}"/>
    <dgm:cxn modelId="{0CC951DD-8526-4A25-80A1-7D02F46C25EB}" srcId="{842C04AE-A662-4822-9BBB-78F1B1A0C029}" destId="{959740F0-1953-4280-95BD-440A3B7C63CB}" srcOrd="0" destOrd="0" parTransId="{2260C57E-7A8A-450E-B591-F3D9CD9FEAEE}" sibTransId="{7F292FED-F693-40A5-B387-4EC3B2FDF82C}"/>
    <dgm:cxn modelId="{5B85DFAF-6231-4B24-8DF0-9A124ACFB14B}" type="presOf" srcId="{959740F0-1953-4280-95BD-440A3B7C63CB}" destId="{8CAEA3AB-1CCE-474B-8616-5AAC65FE3446}" srcOrd="0" destOrd="0" presId="urn:microsoft.com/office/officeart/2005/8/layout/radial6"/>
    <dgm:cxn modelId="{AE5BFA99-83AF-49FD-A16A-000933339E68}" type="presOf" srcId="{3FE95739-59B3-4B45-BCE2-57831ADE10CB}" destId="{9F940985-173E-484F-BE06-C480ED797A92}" srcOrd="0" destOrd="0" presId="urn:microsoft.com/office/officeart/2005/8/layout/radial6"/>
    <dgm:cxn modelId="{1C5FDB91-D98D-4B4B-AE67-9006E7E882F4}" type="presOf" srcId="{237FA62B-2E78-4D0D-80F7-FBB05673D668}" destId="{4499C22D-00DA-4A95-BF7D-DD6DC26C5C95}" srcOrd="0" destOrd="0" presId="urn:microsoft.com/office/officeart/2005/8/layout/radial6"/>
    <dgm:cxn modelId="{3BDD5F25-704F-484D-B002-BCF939EB17E5}" type="presOf" srcId="{7C9E25DF-DFE9-4A16-BE14-4B2FC664C761}" destId="{2FEF862D-407A-4825-9396-01DE3BF207F5}" srcOrd="0" destOrd="0" presId="urn:microsoft.com/office/officeart/2005/8/layout/radial6"/>
    <dgm:cxn modelId="{4F5670B9-2999-4B9F-8D1E-752713F800AC}" srcId="{959740F0-1953-4280-95BD-440A3B7C63CB}" destId="{7C9E25DF-DFE9-4A16-BE14-4B2FC664C761}" srcOrd="5" destOrd="0" parTransId="{8C9D1D82-7E59-4F8E-92C8-B0E9C427978B}" sibTransId="{95CD6687-EDCA-42C7-8C25-5729FD4B5495}"/>
    <dgm:cxn modelId="{C3DEA860-2D5C-4DAD-92E8-D9A7F9C8F4F0}" type="presOf" srcId="{71EBF2EF-6AB9-486A-AB18-EFF9040B9813}" destId="{3383F520-6F5D-4470-8805-58D06FB0FF9E}" srcOrd="0" destOrd="0" presId="urn:microsoft.com/office/officeart/2005/8/layout/radial6"/>
    <dgm:cxn modelId="{A3B34ECC-1B13-467D-8B0C-E87A72A1FCE2}" type="presOf" srcId="{95CD6687-EDCA-42C7-8C25-5729FD4B5495}" destId="{25C876AA-C100-40C3-BDC2-A1423218FDF3}" srcOrd="0" destOrd="0" presId="urn:microsoft.com/office/officeart/2005/8/layout/radial6"/>
    <dgm:cxn modelId="{64D6D1B4-A6CB-4540-8892-62E3A11F574C}" srcId="{959740F0-1953-4280-95BD-440A3B7C63CB}" destId="{9DB5ECC8-B155-4C66-90A9-0A693BE1A3AE}" srcOrd="3" destOrd="0" parTransId="{85202A21-26BA-4377-811C-1BD118648284}" sibTransId="{51EF9921-0C82-4061-BFC2-BD439E8A1A0D}"/>
    <dgm:cxn modelId="{BA16039F-0F4A-4593-B5D1-FC40B97C31BF}" type="presOf" srcId="{7E8821B5-83E6-4F88-9B62-758E53703C70}" destId="{69857625-CE79-4F0B-8010-F43A37A5C03F}" srcOrd="0" destOrd="0" presId="urn:microsoft.com/office/officeart/2005/8/layout/radial6"/>
    <dgm:cxn modelId="{5C2C96DB-9746-4D0E-889F-7BB65AEC5355}" srcId="{959740F0-1953-4280-95BD-440A3B7C63CB}" destId="{AC5C357C-5687-4D65-969D-A28DA52B83F0}" srcOrd="0" destOrd="0" parTransId="{048912DF-02DD-44AE-B60F-7E85AA326253}" sibTransId="{237FA62B-2E78-4D0D-80F7-FBB05673D668}"/>
    <dgm:cxn modelId="{6D196A2E-0800-4D42-ACBC-E0B8B659014B}" srcId="{959740F0-1953-4280-95BD-440A3B7C63CB}" destId="{6171D8A4-7F88-49AD-A2AD-2CCCD3D21AB0}" srcOrd="6" destOrd="0" parTransId="{8528F6C5-B9DC-43A2-8CE4-E0D4D0CDC775}" sibTransId="{8D21D481-C2EA-4A3E-A886-1722D3A73861}"/>
    <dgm:cxn modelId="{43E79F53-5DB0-4949-AD1C-9B8C243C4D2B}" srcId="{959740F0-1953-4280-95BD-440A3B7C63CB}" destId="{71EBF2EF-6AB9-486A-AB18-EFF9040B9813}" srcOrd="2" destOrd="0" parTransId="{693C9BDE-C8E0-4BDE-BBC0-A40168A6C9B3}" sibTransId="{7E8821B5-83E6-4F88-9B62-758E53703C70}"/>
    <dgm:cxn modelId="{A20CA52A-531D-47ED-9E4A-234438B03983}" type="presParOf" srcId="{01D9D935-3FFE-4E6E-BFD9-1974862B35E8}" destId="{8CAEA3AB-1CCE-474B-8616-5AAC65FE3446}" srcOrd="0" destOrd="0" presId="urn:microsoft.com/office/officeart/2005/8/layout/radial6"/>
    <dgm:cxn modelId="{15EF762C-4D4D-4C36-8F62-A10CB9DA1DE7}" type="presParOf" srcId="{01D9D935-3FFE-4E6E-BFD9-1974862B35E8}" destId="{538B37EE-2C0D-49A5-A3B1-708CB0CF006E}" srcOrd="1" destOrd="0" presId="urn:microsoft.com/office/officeart/2005/8/layout/radial6"/>
    <dgm:cxn modelId="{20B2C75E-B7F9-4F31-8F2D-FB589E134433}" type="presParOf" srcId="{01D9D935-3FFE-4E6E-BFD9-1974862B35E8}" destId="{1B55CDF0-D928-4681-A8D3-F9714C321B1F}" srcOrd="2" destOrd="0" presId="urn:microsoft.com/office/officeart/2005/8/layout/radial6"/>
    <dgm:cxn modelId="{57A46A63-9E2A-4E33-B930-0EB2F85383CA}" type="presParOf" srcId="{01D9D935-3FFE-4E6E-BFD9-1974862B35E8}" destId="{4499C22D-00DA-4A95-BF7D-DD6DC26C5C95}" srcOrd="3" destOrd="0" presId="urn:microsoft.com/office/officeart/2005/8/layout/radial6"/>
    <dgm:cxn modelId="{B5AD13E5-BD9E-4263-9BC3-927A1556C164}" type="presParOf" srcId="{01D9D935-3FFE-4E6E-BFD9-1974862B35E8}" destId="{3742B6F8-2785-4E7D-B0DF-A1A29A801A6B}" srcOrd="4" destOrd="0" presId="urn:microsoft.com/office/officeart/2005/8/layout/radial6"/>
    <dgm:cxn modelId="{7A6FA788-522D-4DCD-8815-6699A3E1D192}" type="presParOf" srcId="{01D9D935-3FFE-4E6E-BFD9-1974862B35E8}" destId="{D439BEFB-36EE-4AB9-AC13-DFF3483401C5}" srcOrd="5" destOrd="0" presId="urn:microsoft.com/office/officeart/2005/8/layout/radial6"/>
    <dgm:cxn modelId="{5600616A-8460-4799-88E0-E8B363AB326A}" type="presParOf" srcId="{01D9D935-3FFE-4E6E-BFD9-1974862B35E8}" destId="{4192D68B-27BE-4756-8FFE-E08B31BFD778}" srcOrd="6" destOrd="0" presId="urn:microsoft.com/office/officeart/2005/8/layout/radial6"/>
    <dgm:cxn modelId="{5181FE1E-C45C-4DA9-AF0E-492BB1CCDAD1}" type="presParOf" srcId="{01D9D935-3FFE-4E6E-BFD9-1974862B35E8}" destId="{3383F520-6F5D-4470-8805-58D06FB0FF9E}" srcOrd="7" destOrd="0" presId="urn:microsoft.com/office/officeart/2005/8/layout/radial6"/>
    <dgm:cxn modelId="{CD6EEF0A-E0D9-458F-B027-EACA40DC6532}" type="presParOf" srcId="{01D9D935-3FFE-4E6E-BFD9-1974862B35E8}" destId="{BEF00912-A815-413E-8CEF-0C210BBDD33C}" srcOrd="8" destOrd="0" presId="urn:microsoft.com/office/officeart/2005/8/layout/radial6"/>
    <dgm:cxn modelId="{1A4B4A1D-B5CE-4535-BBCC-33E46B277F8B}" type="presParOf" srcId="{01D9D935-3FFE-4E6E-BFD9-1974862B35E8}" destId="{69857625-CE79-4F0B-8010-F43A37A5C03F}" srcOrd="9" destOrd="0" presId="urn:microsoft.com/office/officeart/2005/8/layout/radial6"/>
    <dgm:cxn modelId="{DBBA6CDF-43C2-4B2C-9053-D8F76207B5E7}" type="presParOf" srcId="{01D9D935-3FFE-4E6E-BFD9-1974862B35E8}" destId="{73C13A80-323F-47B2-A6B0-825E2C07003A}" srcOrd="10" destOrd="0" presId="urn:microsoft.com/office/officeart/2005/8/layout/radial6"/>
    <dgm:cxn modelId="{44EACA75-887A-4F70-BF83-BBDBB4D94F54}" type="presParOf" srcId="{01D9D935-3FFE-4E6E-BFD9-1974862B35E8}" destId="{A5EAA725-BDB3-4435-9BCF-9D0ACF8216B4}" srcOrd="11" destOrd="0" presId="urn:microsoft.com/office/officeart/2005/8/layout/radial6"/>
    <dgm:cxn modelId="{A08A3A8F-3D53-4B83-BE1D-9CEEB33FB3F3}" type="presParOf" srcId="{01D9D935-3FFE-4E6E-BFD9-1974862B35E8}" destId="{14CE5885-E88C-4BC2-9A71-717D430E6DBA}" srcOrd="12" destOrd="0" presId="urn:microsoft.com/office/officeart/2005/8/layout/radial6"/>
    <dgm:cxn modelId="{920487D1-4D4C-4127-B0ED-9A6DCA216D25}" type="presParOf" srcId="{01D9D935-3FFE-4E6E-BFD9-1974862B35E8}" destId="{79FB6444-90D3-47FF-96D4-E907A271382A}" srcOrd="13" destOrd="0" presId="urn:microsoft.com/office/officeart/2005/8/layout/radial6"/>
    <dgm:cxn modelId="{4F686955-DE54-418B-A77F-6B0D7505848B}" type="presParOf" srcId="{01D9D935-3FFE-4E6E-BFD9-1974862B35E8}" destId="{67ECADF6-42DF-43A9-ABB3-4A6BC42616BA}" srcOrd="14" destOrd="0" presId="urn:microsoft.com/office/officeart/2005/8/layout/radial6"/>
    <dgm:cxn modelId="{9BA7BFD6-CC94-4DAA-9910-378020B177E7}" type="presParOf" srcId="{01D9D935-3FFE-4E6E-BFD9-1974862B35E8}" destId="{F4277166-E716-4A74-B620-9802A34C6106}" srcOrd="15" destOrd="0" presId="urn:microsoft.com/office/officeart/2005/8/layout/radial6"/>
    <dgm:cxn modelId="{7427A703-C037-49E8-9331-14E903B69D31}" type="presParOf" srcId="{01D9D935-3FFE-4E6E-BFD9-1974862B35E8}" destId="{2FEF862D-407A-4825-9396-01DE3BF207F5}" srcOrd="16" destOrd="0" presId="urn:microsoft.com/office/officeart/2005/8/layout/radial6"/>
    <dgm:cxn modelId="{A5B9CF03-841B-449A-9974-1AB96760A7F9}" type="presParOf" srcId="{01D9D935-3FFE-4E6E-BFD9-1974862B35E8}" destId="{5EFB0E22-158C-4A40-9D64-BBFE77AA3F0A}" srcOrd="17" destOrd="0" presId="urn:microsoft.com/office/officeart/2005/8/layout/radial6"/>
    <dgm:cxn modelId="{2CC5F167-E5A9-4DBA-911A-D45D4A433332}" type="presParOf" srcId="{01D9D935-3FFE-4E6E-BFD9-1974862B35E8}" destId="{25C876AA-C100-40C3-BDC2-A1423218FDF3}" srcOrd="18" destOrd="0" presId="urn:microsoft.com/office/officeart/2005/8/layout/radial6"/>
    <dgm:cxn modelId="{6629BB67-FB47-4CEF-B36E-EFF10DD45BE2}" type="presParOf" srcId="{01D9D935-3FFE-4E6E-BFD9-1974862B35E8}" destId="{BAB5ED92-07F1-4FBD-BB77-77E4CAF74E40}" srcOrd="19" destOrd="0" presId="urn:microsoft.com/office/officeart/2005/8/layout/radial6"/>
    <dgm:cxn modelId="{6B465593-5827-42B7-9A63-33B6B2D7B7CA}" type="presParOf" srcId="{01D9D935-3FFE-4E6E-BFD9-1974862B35E8}" destId="{587AB439-94D9-4F60-AA17-AFB66DED8C9E}" srcOrd="20" destOrd="0" presId="urn:microsoft.com/office/officeart/2005/8/layout/radial6"/>
    <dgm:cxn modelId="{28D579F8-F4A1-4511-90A2-3AB33700C423}" type="presParOf" srcId="{01D9D935-3FFE-4E6E-BFD9-1974862B35E8}" destId="{00E446C2-C479-4D78-989B-494FDDBC63D6}" srcOrd="21" destOrd="0" presId="urn:microsoft.com/office/officeart/2005/8/layout/radial6"/>
    <dgm:cxn modelId="{D8180066-2185-4947-A6E0-D9EDA87A0CD0}" type="presParOf" srcId="{01D9D935-3FFE-4E6E-BFD9-1974862B35E8}" destId="{9F940985-173E-484F-BE06-C480ED797A92}" srcOrd="22" destOrd="0" presId="urn:microsoft.com/office/officeart/2005/8/layout/radial6"/>
    <dgm:cxn modelId="{585F28C7-DC3A-4E11-AF56-FA326F9E60BA}" type="presParOf" srcId="{01D9D935-3FFE-4E6E-BFD9-1974862B35E8}" destId="{FE6BA243-BBE4-4C36-AF12-624C2EADDAC0}" srcOrd="23" destOrd="0" presId="urn:microsoft.com/office/officeart/2005/8/layout/radial6"/>
    <dgm:cxn modelId="{53E908CC-7A4E-4364-A02C-DCF7B9F9EF77}" type="presParOf" srcId="{01D9D935-3FFE-4E6E-BFD9-1974862B35E8}" destId="{2E448084-1A64-4CE5-8575-909D0ECDC7F5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B4861C-5B7B-41FB-B6D9-6713C529D272}" type="doc">
      <dgm:prSet loTypeId="urn:microsoft.com/office/officeart/2005/8/layout/radial1" loCatId="relationship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02A7FFA-0F2E-485B-BE23-BC8544D00EE4}">
      <dgm:prSet phldrT="[Texte]"/>
      <dgm:spPr/>
      <dgm:t>
        <a:bodyPr/>
        <a:lstStyle/>
        <a:p>
          <a:r>
            <a:rPr lang="fr-FR" b="1" dirty="0"/>
            <a:t>Usager</a:t>
          </a:r>
        </a:p>
      </dgm:t>
    </dgm:pt>
    <dgm:pt modelId="{A1B01895-38C5-4321-84B9-E31C35D956D6}" type="parTrans" cxnId="{0FFBF3FF-BDE7-4727-B013-122FD205980C}">
      <dgm:prSet/>
      <dgm:spPr/>
      <dgm:t>
        <a:bodyPr/>
        <a:lstStyle/>
        <a:p>
          <a:endParaRPr lang="fr-FR"/>
        </a:p>
      </dgm:t>
    </dgm:pt>
    <dgm:pt modelId="{D10091ED-13B6-4437-88D2-531116E91336}" type="sibTrans" cxnId="{0FFBF3FF-BDE7-4727-B013-122FD205980C}">
      <dgm:prSet/>
      <dgm:spPr/>
      <dgm:t>
        <a:bodyPr/>
        <a:lstStyle/>
        <a:p>
          <a:endParaRPr lang="fr-FR"/>
        </a:p>
      </dgm:t>
    </dgm:pt>
    <dgm:pt modelId="{2E8DFF23-9B17-4649-B323-411F4468CBDB}">
      <dgm:prSet phldrT="[Texte]" custT="1"/>
      <dgm:spPr/>
      <dgm:t>
        <a:bodyPr/>
        <a:lstStyle/>
        <a:p>
          <a:r>
            <a:rPr lang="fr-FR" sz="1400" b="1" dirty="0" smtClean="0"/>
            <a:t>Gestion du quotidien </a:t>
          </a:r>
          <a:endParaRPr lang="fr-FR" sz="1400" b="1" dirty="0"/>
        </a:p>
      </dgm:t>
    </dgm:pt>
    <dgm:pt modelId="{3D698E53-AB2D-4B63-A75F-23D84341232A}" type="parTrans" cxnId="{BBCD68F4-65FA-4C4C-88D3-208F6F60BDBC}">
      <dgm:prSet/>
      <dgm:spPr/>
      <dgm:t>
        <a:bodyPr/>
        <a:lstStyle/>
        <a:p>
          <a:endParaRPr lang="fr-FR"/>
        </a:p>
      </dgm:t>
    </dgm:pt>
    <dgm:pt modelId="{12EFBBF8-464E-41B1-B702-CDF4F56292D3}" type="sibTrans" cxnId="{BBCD68F4-65FA-4C4C-88D3-208F6F60BDBC}">
      <dgm:prSet/>
      <dgm:spPr/>
      <dgm:t>
        <a:bodyPr/>
        <a:lstStyle/>
        <a:p>
          <a:endParaRPr lang="fr-FR"/>
        </a:p>
      </dgm:t>
    </dgm:pt>
    <dgm:pt modelId="{C1973E36-A07D-4D90-BBBC-F38575B50C6B}">
      <dgm:prSet phldrT="[Texte]" custT="1"/>
      <dgm:spPr/>
      <dgm:t>
        <a:bodyPr/>
        <a:lstStyle/>
        <a:p>
          <a:r>
            <a:rPr lang="fr-FR" sz="1400" b="1" dirty="0" smtClean="0"/>
            <a:t>Travail  Insertion Loisirs   </a:t>
          </a:r>
          <a:endParaRPr lang="fr-FR" sz="1400" b="1" dirty="0"/>
        </a:p>
      </dgm:t>
    </dgm:pt>
    <dgm:pt modelId="{6C2C8DB6-AF60-42A9-AF77-49511078A9AC}" type="parTrans" cxnId="{9A4CC30A-40B0-49B5-8A93-C0D748FD4EF2}">
      <dgm:prSet/>
      <dgm:spPr/>
      <dgm:t>
        <a:bodyPr/>
        <a:lstStyle/>
        <a:p>
          <a:endParaRPr lang="fr-FR"/>
        </a:p>
      </dgm:t>
    </dgm:pt>
    <dgm:pt modelId="{FEE8714E-C8DE-4895-A024-B877F64E9653}" type="sibTrans" cxnId="{9A4CC30A-40B0-49B5-8A93-C0D748FD4EF2}">
      <dgm:prSet/>
      <dgm:spPr/>
      <dgm:t>
        <a:bodyPr/>
        <a:lstStyle/>
        <a:p>
          <a:endParaRPr lang="fr-FR"/>
        </a:p>
      </dgm:t>
    </dgm:pt>
    <dgm:pt modelId="{C62FBB6B-1E99-441C-8DEA-D017165C25CB}">
      <dgm:prSet phldrT="[Texte]" custT="1"/>
      <dgm:spPr/>
      <dgm:t>
        <a:bodyPr/>
        <a:lstStyle/>
        <a:p>
          <a:r>
            <a:rPr lang="fr-FR" sz="1400" b="1" dirty="0" smtClean="0"/>
            <a:t>Gestion administrative et financière  </a:t>
          </a:r>
          <a:endParaRPr lang="fr-FR" sz="1400" b="1" dirty="0"/>
        </a:p>
      </dgm:t>
    </dgm:pt>
    <dgm:pt modelId="{0B09B718-5524-42F0-9C17-714538594A1F}" type="parTrans" cxnId="{A93656B3-973E-4473-9D59-3BE74DE5C1B2}">
      <dgm:prSet/>
      <dgm:spPr/>
      <dgm:t>
        <a:bodyPr/>
        <a:lstStyle/>
        <a:p>
          <a:endParaRPr lang="fr-FR"/>
        </a:p>
      </dgm:t>
    </dgm:pt>
    <dgm:pt modelId="{30EF6C57-54F6-4C26-A938-61E7634D8297}" type="sibTrans" cxnId="{A93656B3-973E-4473-9D59-3BE74DE5C1B2}">
      <dgm:prSet/>
      <dgm:spPr/>
      <dgm:t>
        <a:bodyPr/>
        <a:lstStyle/>
        <a:p>
          <a:endParaRPr lang="fr-FR"/>
        </a:p>
      </dgm:t>
    </dgm:pt>
    <dgm:pt modelId="{AAE731F8-DE4D-4E5C-8469-959187F8A8AF}">
      <dgm:prSet phldrT="[Texte]" custT="1"/>
      <dgm:spPr/>
      <dgm:t>
        <a:bodyPr/>
        <a:lstStyle/>
        <a:p>
          <a:r>
            <a:rPr lang="fr-FR" sz="1400" b="1" dirty="0" smtClean="0"/>
            <a:t>Gestion psycho-affective  </a:t>
          </a:r>
          <a:endParaRPr lang="fr-FR" sz="1400" b="1" dirty="0"/>
        </a:p>
      </dgm:t>
    </dgm:pt>
    <dgm:pt modelId="{1F03B3BB-8ED1-4CB0-96A6-881773AB76EA}" type="parTrans" cxnId="{7ED12692-1F9B-46B7-89D1-708492EF3370}">
      <dgm:prSet/>
      <dgm:spPr/>
      <dgm:t>
        <a:bodyPr/>
        <a:lstStyle/>
        <a:p>
          <a:endParaRPr lang="fr-FR"/>
        </a:p>
      </dgm:t>
    </dgm:pt>
    <dgm:pt modelId="{0A260B54-CFBF-45C5-BDF9-0B162A0B553C}" type="sibTrans" cxnId="{7ED12692-1F9B-46B7-89D1-708492EF3370}">
      <dgm:prSet/>
      <dgm:spPr/>
      <dgm:t>
        <a:bodyPr/>
        <a:lstStyle/>
        <a:p>
          <a:endParaRPr lang="fr-FR"/>
        </a:p>
      </dgm:t>
    </dgm:pt>
    <dgm:pt modelId="{0F317F62-753E-430F-95AC-C2B5424097D2}">
      <dgm:prSet phldrT="[Texte]"/>
      <dgm:spPr/>
      <dgm:t>
        <a:bodyPr/>
        <a:lstStyle/>
        <a:p>
          <a:r>
            <a:rPr lang="fr-FR" b="1" dirty="0" smtClean="0"/>
            <a:t>Gestion du logement </a:t>
          </a:r>
          <a:endParaRPr lang="fr-FR" b="1" dirty="0"/>
        </a:p>
      </dgm:t>
    </dgm:pt>
    <dgm:pt modelId="{4A663780-D00E-41F7-B4FC-1A6E6CDA9568}" type="parTrans" cxnId="{0C78BBF0-3F09-425B-9114-DDCA8B896E3D}">
      <dgm:prSet/>
      <dgm:spPr/>
      <dgm:t>
        <a:bodyPr/>
        <a:lstStyle/>
        <a:p>
          <a:endParaRPr lang="fr-FR"/>
        </a:p>
      </dgm:t>
    </dgm:pt>
    <dgm:pt modelId="{0FBBE929-300A-401A-BCE3-CD058F8BB0E2}" type="sibTrans" cxnId="{0C78BBF0-3F09-425B-9114-DDCA8B896E3D}">
      <dgm:prSet/>
      <dgm:spPr/>
      <dgm:t>
        <a:bodyPr/>
        <a:lstStyle/>
        <a:p>
          <a:endParaRPr lang="fr-FR"/>
        </a:p>
      </dgm:t>
    </dgm:pt>
    <dgm:pt modelId="{5D8CBB92-AA2E-47C3-A566-9CD2CBDEA91B}">
      <dgm:prSet phldrT="[Texte]" custT="1"/>
      <dgm:spPr/>
      <dgm:t>
        <a:bodyPr/>
        <a:lstStyle/>
        <a:p>
          <a:r>
            <a:rPr lang="fr-FR" sz="1400" b="1" dirty="0" smtClean="0"/>
            <a:t>Déplacement- Repérage spatio-temporel   </a:t>
          </a:r>
          <a:endParaRPr lang="fr-FR" sz="1400" b="1" dirty="0"/>
        </a:p>
      </dgm:t>
    </dgm:pt>
    <dgm:pt modelId="{1ECBE4DA-BB7C-4EA6-962A-E24E3FB1AEE7}" type="parTrans" cxnId="{BA7D1F4C-2102-4B89-9BD3-62E006191F3C}">
      <dgm:prSet/>
      <dgm:spPr/>
      <dgm:t>
        <a:bodyPr/>
        <a:lstStyle/>
        <a:p>
          <a:endParaRPr lang="fr-FR"/>
        </a:p>
      </dgm:t>
    </dgm:pt>
    <dgm:pt modelId="{2E210F29-B5BA-4B40-B08C-FE29F56DD215}" type="sibTrans" cxnId="{BA7D1F4C-2102-4B89-9BD3-62E006191F3C}">
      <dgm:prSet/>
      <dgm:spPr/>
      <dgm:t>
        <a:bodyPr/>
        <a:lstStyle/>
        <a:p>
          <a:endParaRPr lang="fr-FR"/>
        </a:p>
      </dgm:t>
    </dgm:pt>
    <dgm:pt modelId="{215EF877-42FC-4678-8A92-8BAA843027AE}">
      <dgm:prSet/>
      <dgm:spPr/>
      <dgm:t>
        <a:bodyPr/>
        <a:lstStyle/>
        <a:p>
          <a:r>
            <a:rPr lang="fr-FR" b="1" dirty="0" smtClean="0"/>
            <a:t>Parentalité – Sexualité </a:t>
          </a:r>
          <a:endParaRPr lang="fr-FR" b="1" dirty="0"/>
        </a:p>
      </dgm:t>
    </dgm:pt>
    <dgm:pt modelId="{A772DEA6-8E77-4C41-9C0B-53247DDB411A}" type="parTrans" cxnId="{79367659-5CC5-48AA-9BB3-B4CD7801ECBE}">
      <dgm:prSet/>
      <dgm:spPr/>
      <dgm:t>
        <a:bodyPr/>
        <a:lstStyle/>
        <a:p>
          <a:endParaRPr lang="fr-FR"/>
        </a:p>
      </dgm:t>
    </dgm:pt>
    <dgm:pt modelId="{185286B0-DE75-471D-B025-F947E695AABB}" type="sibTrans" cxnId="{79367659-5CC5-48AA-9BB3-B4CD7801ECBE}">
      <dgm:prSet/>
      <dgm:spPr/>
      <dgm:t>
        <a:bodyPr/>
        <a:lstStyle/>
        <a:p>
          <a:endParaRPr lang="fr-FR"/>
        </a:p>
      </dgm:t>
    </dgm:pt>
    <dgm:pt modelId="{2DBC80C6-9356-441C-AB33-44AD919581D0}" type="pres">
      <dgm:prSet presAssocID="{B0B4861C-5B7B-41FB-B6D9-6713C529D27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D5BF34B-F897-4278-AB25-C91FFDB3E787}" type="pres">
      <dgm:prSet presAssocID="{902A7FFA-0F2E-485B-BE23-BC8544D00EE4}" presName="centerShape" presStyleLbl="node0" presStyleIdx="0" presStyleCnt="1" custScaleX="124438" custScaleY="112980"/>
      <dgm:spPr/>
      <dgm:t>
        <a:bodyPr/>
        <a:lstStyle/>
        <a:p>
          <a:endParaRPr lang="fr-FR"/>
        </a:p>
      </dgm:t>
    </dgm:pt>
    <dgm:pt modelId="{EDEC3663-49F8-4D22-8165-CCDD7BBA46AD}" type="pres">
      <dgm:prSet presAssocID="{3D698E53-AB2D-4B63-A75F-23D84341232A}" presName="Name9" presStyleLbl="parChTrans1D2" presStyleIdx="0" presStyleCnt="7"/>
      <dgm:spPr/>
      <dgm:t>
        <a:bodyPr/>
        <a:lstStyle/>
        <a:p>
          <a:endParaRPr lang="fr-FR"/>
        </a:p>
      </dgm:t>
    </dgm:pt>
    <dgm:pt modelId="{999FE0CB-E009-4E2E-84DC-966A42647F34}" type="pres">
      <dgm:prSet presAssocID="{3D698E53-AB2D-4B63-A75F-23D84341232A}" presName="connTx" presStyleLbl="parChTrans1D2" presStyleIdx="0" presStyleCnt="7"/>
      <dgm:spPr/>
      <dgm:t>
        <a:bodyPr/>
        <a:lstStyle/>
        <a:p>
          <a:endParaRPr lang="fr-FR"/>
        </a:p>
      </dgm:t>
    </dgm:pt>
    <dgm:pt modelId="{1FC6396B-3D9B-4C83-8BC9-E8A44FABEA29}" type="pres">
      <dgm:prSet presAssocID="{2E8DFF23-9B17-4649-B323-411F4468CBDB}" presName="node" presStyleLbl="node1" presStyleIdx="0" presStyleCnt="7" custScaleX="155118" custRadScaleRad="101025" custRadScaleInc="276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DFDAD01-80ED-4A4F-AF3F-5E598AC6BCD5}" type="pres">
      <dgm:prSet presAssocID="{1F03B3BB-8ED1-4CB0-96A6-881773AB76EA}" presName="Name9" presStyleLbl="parChTrans1D2" presStyleIdx="1" presStyleCnt="7"/>
      <dgm:spPr/>
      <dgm:t>
        <a:bodyPr/>
        <a:lstStyle/>
        <a:p>
          <a:endParaRPr lang="fr-FR"/>
        </a:p>
      </dgm:t>
    </dgm:pt>
    <dgm:pt modelId="{5601F646-D703-4FE9-91F2-EB15D86C4364}" type="pres">
      <dgm:prSet presAssocID="{1F03B3BB-8ED1-4CB0-96A6-881773AB76EA}" presName="connTx" presStyleLbl="parChTrans1D2" presStyleIdx="1" presStyleCnt="7"/>
      <dgm:spPr/>
      <dgm:t>
        <a:bodyPr/>
        <a:lstStyle/>
        <a:p>
          <a:endParaRPr lang="fr-FR"/>
        </a:p>
      </dgm:t>
    </dgm:pt>
    <dgm:pt modelId="{AD27A8EB-B009-4FB3-8EF5-129DF66E45E4}" type="pres">
      <dgm:prSet presAssocID="{AAE731F8-DE4D-4E5C-8469-959187F8A8AF}" presName="node" presStyleLbl="node1" presStyleIdx="1" presStyleCnt="7" custScaleX="135315" custRadScaleRad="102060" custRadScaleInc="1897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EEFF021-A6F2-4DC7-B321-74038FE614DF}" type="pres">
      <dgm:prSet presAssocID="{6C2C8DB6-AF60-42A9-AF77-49511078A9AC}" presName="Name9" presStyleLbl="parChTrans1D2" presStyleIdx="2" presStyleCnt="7"/>
      <dgm:spPr/>
      <dgm:t>
        <a:bodyPr/>
        <a:lstStyle/>
        <a:p>
          <a:endParaRPr lang="fr-FR"/>
        </a:p>
      </dgm:t>
    </dgm:pt>
    <dgm:pt modelId="{576C93FB-E15C-464C-81D3-5747D58DF13F}" type="pres">
      <dgm:prSet presAssocID="{6C2C8DB6-AF60-42A9-AF77-49511078A9AC}" presName="connTx" presStyleLbl="parChTrans1D2" presStyleIdx="2" presStyleCnt="7"/>
      <dgm:spPr/>
      <dgm:t>
        <a:bodyPr/>
        <a:lstStyle/>
        <a:p>
          <a:endParaRPr lang="fr-FR"/>
        </a:p>
      </dgm:t>
    </dgm:pt>
    <dgm:pt modelId="{134FC54B-23D6-4C28-A7E2-D907597A712B}" type="pres">
      <dgm:prSet presAssocID="{C1973E36-A07D-4D90-BBBC-F38575B50C6B}" presName="node" presStyleLbl="node1" presStyleIdx="2" presStyleCnt="7" custScaleX="127247" custRadScaleRad="96743" custRadScaleInc="-1307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F4DFEF-46C3-4857-B67E-F364BF955F21}" type="pres">
      <dgm:prSet presAssocID="{0B09B718-5524-42F0-9C17-714538594A1F}" presName="Name9" presStyleLbl="parChTrans1D2" presStyleIdx="3" presStyleCnt="7"/>
      <dgm:spPr/>
      <dgm:t>
        <a:bodyPr/>
        <a:lstStyle/>
        <a:p>
          <a:endParaRPr lang="fr-FR"/>
        </a:p>
      </dgm:t>
    </dgm:pt>
    <dgm:pt modelId="{D2C7B6C4-BD6F-4121-848E-A82061327964}" type="pres">
      <dgm:prSet presAssocID="{0B09B718-5524-42F0-9C17-714538594A1F}" presName="connTx" presStyleLbl="parChTrans1D2" presStyleIdx="3" presStyleCnt="7"/>
      <dgm:spPr/>
      <dgm:t>
        <a:bodyPr/>
        <a:lstStyle/>
        <a:p>
          <a:endParaRPr lang="fr-FR"/>
        </a:p>
      </dgm:t>
    </dgm:pt>
    <dgm:pt modelId="{195CB0AC-28F7-4B2F-9CBF-4073BF7A1826}" type="pres">
      <dgm:prSet presAssocID="{C62FBB6B-1E99-441C-8DEA-D017165C25CB}" presName="node" presStyleLbl="node1" presStyleIdx="3" presStyleCnt="7" custScaleX="147727" custScaleY="10152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8CAF83C-99F7-4996-B51B-3187541B7228}" type="pres">
      <dgm:prSet presAssocID="{A772DEA6-8E77-4C41-9C0B-53247DDB411A}" presName="Name9" presStyleLbl="parChTrans1D2" presStyleIdx="4" presStyleCnt="7"/>
      <dgm:spPr/>
      <dgm:t>
        <a:bodyPr/>
        <a:lstStyle/>
        <a:p>
          <a:endParaRPr lang="fr-FR"/>
        </a:p>
      </dgm:t>
    </dgm:pt>
    <dgm:pt modelId="{32DF3BE8-FD9A-4191-BC80-44E3411C7C4B}" type="pres">
      <dgm:prSet presAssocID="{A772DEA6-8E77-4C41-9C0B-53247DDB411A}" presName="connTx" presStyleLbl="parChTrans1D2" presStyleIdx="4" presStyleCnt="7"/>
      <dgm:spPr/>
      <dgm:t>
        <a:bodyPr/>
        <a:lstStyle/>
        <a:p>
          <a:endParaRPr lang="fr-FR"/>
        </a:p>
      </dgm:t>
    </dgm:pt>
    <dgm:pt modelId="{A203ECA2-F9CD-4F1D-A7B9-C2CA36F2A13D}" type="pres">
      <dgm:prSet presAssocID="{215EF877-42FC-4678-8A92-8BAA843027AE}" presName="node" presStyleLbl="node1" presStyleIdx="4" presStyleCnt="7" custScaleX="129890" custRadScaleRad="101008" custRadScaleInc="2261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93119DC-9E2F-4827-820E-E8770CA3F9B5}" type="pres">
      <dgm:prSet presAssocID="{1ECBE4DA-BB7C-4EA6-962A-E24E3FB1AEE7}" presName="Name9" presStyleLbl="parChTrans1D2" presStyleIdx="5" presStyleCnt="7"/>
      <dgm:spPr/>
      <dgm:t>
        <a:bodyPr/>
        <a:lstStyle/>
        <a:p>
          <a:endParaRPr lang="fr-FR"/>
        </a:p>
      </dgm:t>
    </dgm:pt>
    <dgm:pt modelId="{2FB85F0B-2310-4AB7-9D2B-4DECC4AD4AB1}" type="pres">
      <dgm:prSet presAssocID="{1ECBE4DA-BB7C-4EA6-962A-E24E3FB1AEE7}" presName="connTx" presStyleLbl="parChTrans1D2" presStyleIdx="5" presStyleCnt="7"/>
      <dgm:spPr/>
      <dgm:t>
        <a:bodyPr/>
        <a:lstStyle/>
        <a:p>
          <a:endParaRPr lang="fr-FR"/>
        </a:p>
      </dgm:t>
    </dgm:pt>
    <dgm:pt modelId="{767A9DC2-D1A1-4FC4-9233-65B7BCD1C7A3}" type="pres">
      <dgm:prSet presAssocID="{5D8CBB92-AA2E-47C3-A566-9CD2CBDEA91B}" presName="node" presStyleLbl="node1" presStyleIdx="5" presStyleCnt="7" custScaleX="14884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14CB49-9BC6-42FF-A91A-F7A57E2413EE}" type="pres">
      <dgm:prSet presAssocID="{4A663780-D00E-41F7-B4FC-1A6E6CDA9568}" presName="Name9" presStyleLbl="parChTrans1D2" presStyleIdx="6" presStyleCnt="7"/>
      <dgm:spPr/>
      <dgm:t>
        <a:bodyPr/>
        <a:lstStyle/>
        <a:p>
          <a:endParaRPr lang="fr-FR"/>
        </a:p>
      </dgm:t>
    </dgm:pt>
    <dgm:pt modelId="{708AE008-CD06-40EB-AFE3-DD79B4DC81AB}" type="pres">
      <dgm:prSet presAssocID="{4A663780-D00E-41F7-B4FC-1A6E6CDA9568}" presName="connTx" presStyleLbl="parChTrans1D2" presStyleIdx="6" presStyleCnt="7"/>
      <dgm:spPr/>
      <dgm:t>
        <a:bodyPr/>
        <a:lstStyle/>
        <a:p>
          <a:endParaRPr lang="fr-FR"/>
        </a:p>
      </dgm:t>
    </dgm:pt>
    <dgm:pt modelId="{746B8214-874D-42A4-BF0F-9954AC6F8634}" type="pres">
      <dgm:prSet presAssocID="{0F317F62-753E-430F-95AC-C2B5424097D2}" presName="node" presStyleLbl="node1" presStyleIdx="6" presStyleCnt="7" custScaleX="143816" custRadScaleRad="97243" custRadScaleInc="-2350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035604E-7255-45FE-9B6D-EFB5F511FA2E}" type="presOf" srcId="{2E8DFF23-9B17-4649-B323-411F4468CBDB}" destId="{1FC6396B-3D9B-4C83-8BC9-E8A44FABEA29}" srcOrd="0" destOrd="0" presId="urn:microsoft.com/office/officeart/2005/8/layout/radial1"/>
    <dgm:cxn modelId="{BA7D1F4C-2102-4B89-9BD3-62E006191F3C}" srcId="{902A7FFA-0F2E-485B-BE23-BC8544D00EE4}" destId="{5D8CBB92-AA2E-47C3-A566-9CD2CBDEA91B}" srcOrd="5" destOrd="0" parTransId="{1ECBE4DA-BB7C-4EA6-962A-E24E3FB1AEE7}" sibTransId="{2E210F29-B5BA-4B40-B08C-FE29F56DD215}"/>
    <dgm:cxn modelId="{06ADC264-452E-4C93-8D25-4F604B804626}" type="presOf" srcId="{4A663780-D00E-41F7-B4FC-1A6E6CDA9568}" destId="{708AE008-CD06-40EB-AFE3-DD79B4DC81AB}" srcOrd="1" destOrd="0" presId="urn:microsoft.com/office/officeart/2005/8/layout/radial1"/>
    <dgm:cxn modelId="{74A4B9AA-B7B3-479B-9168-D24A4FA9C07B}" type="presOf" srcId="{1ECBE4DA-BB7C-4EA6-962A-E24E3FB1AEE7}" destId="{2FB85F0B-2310-4AB7-9D2B-4DECC4AD4AB1}" srcOrd="1" destOrd="0" presId="urn:microsoft.com/office/officeart/2005/8/layout/radial1"/>
    <dgm:cxn modelId="{462065F7-C5AF-464B-AD22-645CBE12D59D}" type="presOf" srcId="{C62FBB6B-1E99-441C-8DEA-D017165C25CB}" destId="{195CB0AC-28F7-4B2F-9CBF-4073BF7A1826}" srcOrd="0" destOrd="0" presId="urn:microsoft.com/office/officeart/2005/8/layout/radial1"/>
    <dgm:cxn modelId="{4843C980-1BAB-4D27-B1D6-E6BE3A401105}" type="presOf" srcId="{1ECBE4DA-BB7C-4EA6-962A-E24E3FB1AEE7}" destId="{393119DC-9E2F-4827-820E-E8770CA3F9B5}" srcOrd="0" destOrd="0" presId="urn:microsoft.com/office/officeart/2005/8/layout/radial1"/>
    <dgm:cxn modelId="{37D79E22-CD7B-400B-8C7E-389AC51B2F22}" type="presOf" srcId="{3D698E53-AB2D-4B63-A75F-23D84341232A}" destId="{EDEC3663-49F8-4D22-8165-CCDD7BBA46AD}" srcOrd="0" destOrd="0" presId="urn:microsoft.com/office/officeart/2005/8/layout/radial1"/>
    <dgm:cxn modelId="{9A4CC30A-40B0-49B5-8A93-C0D748FD4EF2}" srcId="{902A7FFA-0F2E-485B-BE23-BC8544D00EE4}" destId="{C1973E36-A07D-4D90-BBBC-F38575B50C6B}" srcOrd="2" destOrd="0" parTransId="{6C2C8DB6-AF60-42A9-AF77-49511078A9AC}" sibTransId="{FEE8714E-C8DE-4895-A024-B877F64E9653}"/>
    <dgm:cxn modelId="{3B91B060-B3DC-4AA2-BC3A-8489F14B75C1}" type="presOf" srcId="{5D8CBB92-AA2E-47C3-A566-9CD2CBDEA91B}" destId="{767A9DC2-D1A1-4FC4-9233-65B7BCD1C7A3}" srcOrd="0" destOrd="0" presId="urn:microsoft.com/office/officeart/2005/8/layout/radial1"/>
    <dgm:cxn modelId="{16DA6661-E1D5-47D5-81C7-FEAE84B07A45}" type="presOf" srcId="{1F03B3BB-8ED1-4CB0-96A6-881773AB76EA}" destId="{5601F646-D703-4FE9-91F2-EB15D86C4364}" srcOrd="1" destOrd="0" presId="urn:microsoft.com/office/officeart/2005/8/layout/radial1"/>
    <dgm:cxn modelId="{E9F76372-4D9F-4F1D-9D87-C61990321EAC}" type="presOf" srcId="{0F317F62-753E-430F-95AC-C2B5424097D2}" destId="{746B8214-874D-42A4-BF0F-9954AC6F8634}" srcOrd="0" destOrd="0" presId="urn:microsoft.com/office/officeart/2005/8/layout/radial1"/>
    <dgm:cxn modelId="{726421D9-3A35-4899-AF57-E4F9B176DD31}" type="presOf" srcId="{B0B4861C-5B7B-41FB-B6D9-6713C529D272}" destId="{2DBC80C6-9356-441C-AB33-44AD919581D0}" srcOrd="0" destOrd="0" presId="urn:microsoft.com/office/officeart/2005/8/layout/radial1"/>
    <dgm:cxn modelId="{33892260-F9CB-4934-AA36-F06D8B3E7621}" type="presOf" srcId="{3D698E53-AB2D-4B63-A75F-23D84341232A}" destId="{999FE0CB-E009-4E2E-84DC-966A42647F34}" srcOrd="1" destOrd="0" presId="urn:microsoft.com/office/officeart/2005/8/layout/radial1"/>
    <dgm:cxn modelId="{D328FB1A-71D9-4480-AD64-67BE6E4C4194}" type="presOf" srcId="{A772DEA6-8E77-4C41-9C0B-53247DDB411A}" destId="{32DF3BE8-FD9A-4191-BC80-44E3411C7C4B}" srcOrd="1" destOrd="0" presId="urn:microsoft.com/office/officeart/2005/8/layout/radial1"/>
    <dgm:cxn modelId="{0C78BBF0-3F09-425B-9114-DDCA8B896E3D}" srcId="{902A7FFA-0F2E-485B-BE23-BC8544D00EE4}" destId="{0F317F62-753E-430F-95AC-C2B5424097D2}" srcOrd="6" destOrd="0" parTransId="{4A663780-D00E-41F7-B4FC-1A6E6CDA9568}" sibTransId="{0FBBE929-300A-401A-BCE3-CD058F8BB0E2}"/>
    <dgm:cxn modelId="{C5B3B024-6DB7-47E5-9D7F-F71C1A0875C7}" type="presOf" srcId="{215EF877-42FC-4678-8A92-8BAA843027AE}" destId="{A203ECA2-F9CD-4F1D-A7B9-C2CA36F2A13D}" srcOrd="0" destOrd="0" presId="urn:microsoft.com/office/officeart/2005/8/layout/radial1"/>
    <dgm:cxn modelId="{D2006E1F-DF36-4A9F-99AA-787F52CD118A}" type="presOf" srcId="{AAE731F8-DE4D-4E5C-8469-959187F8A8AF}" destId="{AD27A8EB-B009-4FB3-8EF5-129DF66E45E4}" srcOrd="0" destOrd="0" presId="urn:microsoft.com/office/officeart/2005/8/layout/radial1"/>
    <dgm:cxn modelId="{0FFBF3FF-BDE7-4727-B013-122FD205980C}" srcId="{B0B4861C-5B7B-41FB-B6D9-6713C529D272}" destId="{902A7FFA-0F2E-485B-BE23-BC8544D00EE4}" srcOrd="0" destOrd="0" parTransId="{A1B01895-38C5-4321-84B9-E31C35D956D6}" sibTransId="{D10091ED-13B6-4437-88D2-531116E91336}"/>
    <dgm:cxn modelId="{85BAECE2-1DCB-44FE-990C-13F73D7F1E58}" type="presOf" srcId="{4A663780-D00E-41F7-B4FC-1A6E6CDA9568}" destId="{AF14CB49-9BC6-42FF-A91A-F7A57E2413EE}" srcOrd="0" destOrd="0" presId="urn:microsoft.com/office/officeart/2005/8/layout/radial1"/>
    <dgm:cxn modelId="{2320A462-45D7-4383-9669-70C6B2F10702}" type="presOf" srcId="{A772DEA6-8E77-4C41-9C0B-53247DDB411A}" destId="{58CAF83C-99F7-4996-B51B-3187541B7228}" srcOrd="0" destOrd="0" presId="urn:microsoft.com/office/officeart/2005/8/layout/radial1"/>
    <dgm:cxn modelId="{65799083-7B52-4B64-91AB-0341E5BEDDFF}" type="presOf" srcId="{6C2C8DB6-AF60-42A9-AF77-49511078A9AC}" destId="{576C93FB-E15C-464C-81D3-5747D58DF13F}" srcOrd="1" destOrd="0" presId="urn:microsoft.com/office/officeart/2005/8/layout/radial1"/>
    <dgm:cxn modelId="{15FFE123-3268-41E9-9843-27A6B313F556}" type="presOf" srcId="{6C2C8DB6-AF60-42A9-AF77-49511078A9AC}" destId="{0EEFF021-A6F2-4DC7-B321-74038FE614DF}" srcOrd="0" destOrd="0" presId="urn:microsoft.com/office/officeart/2005/8/layout/radial1"/>
    <dgm:cxn modelId="{2BAB280C-C12E-4B15-9B2C-961F686CCC25}" type="presOf" srcId="{0B09B718-5524-42F0-9C17-714538594A1F}" destId="{D2C7B6C4-BD6F-4121-848E-A82061327964}" srcOrd="1" destOrd="0" presId="urn:microsoft.com/office/officeart/2005/8/layout/radial1"/>
    <dgm:cxn modelId="{7ED12692-1F9B-46B7-89D1-708492EF3370}" srcId="{902A7FFA-0F2E-485B-BE23-BC8544D00EE4}" destId="{AAE731F8-DE4D-4E5C-8469-959187F8A8AF}" srcOrd="1" destOrd="0" parTransId="{1F03B3BB-8ED1-4CB0-96A6-881773AB76EA}" sibTransId="{0A260B54-CFBF-45C5-BDF9-0B162A0B553C}"/>
    <dgm:cxn modelId="{79367659-5CC5-48AA-9BB3-B4CD7801ECBE}" srcId="{902A7FFA-0F2E-485B-BE23-BC8544D00EE4}" destId="{215EF877-42FC-4678-8A92-8BAA843027AE}" srcOrd="4" destOrd="0" parTransId="{A772DEA6-8E77-4C41-9C0B-53247DDB411A}" sibTransId="{185286B0-DE75-471D-B025-F947E695AABB}"/>
    <dgm:cxn modelId="{82F68388-CA8B-4807-AE8F-5B85FEDB00AD}" type="presOf" srcId="{902A7FFA-0F2E-485B-BE23-BC8544D00EE4}" destId="{FD5BF34B-F897-4278-AB25-C91FFDB3E787}" srcOrd="0" destOrd="0" presId="urn:microsoft.com/office/officeart/2005/8/layout/radial1"/>
    <dgm:cxn modelId="{BBCD68F4-65FA-4C4C-88D3-208F6F60BDBC}" srcId="{902A7FFA-0F2E-485B-BE23-BC8544D00EE4}" destId="{2E8DFF23-9B17-4649-B323-411F4468CBDB}" srcOrd="0" destOrd="0" parTransId="{3D698E53-AB2D-4B63-A75F-23D84341232A}" sibTransId="{12EFBBF8-464E-41B1-B702-CDF4F56292D3}"/>
    <dgm:cxn modelId="{5E5670B9-1034-4A44-9ADB-F01E864F42D0}" type="presOf" srcId="{0B09B718-5524-42F0-9C17-714538594A1F}" destId="{43F4DFEF-46C3-4857-B67E-F364BF955F21}" srcOrd="0" destOrd="0" presId="urn:microsoft.com/office/officeart/2005/8/layout/radial1"/>
    <dgm:cxn modelId="{FC17D667-BEB6-4C90-BF40-1D951391017B}" type="presOf" srcId="{1F03B3BB-8ED1-4CB0-96A6-881773AB76EA}" destId="{CDFDAD01-80ED-4A4F-AF3F-5E598AC6BCD5}" srcOrd="0" destOrd="0" presId="urn:microsoft.com/office/officeart/2005/8/layout/radial1"/>
    <dgm:cxn modelId="{795568B0-0375-43DF-AF0E-DA1A2D7CF464}" type="presOf" srcId="{C1973E36-A07D-4D90-BBBC-F38575B50C6B}" destId="{134FC54B-23D6-4C28-A7E2-D907597A712B}" srcOrd="0" destOrd="0" presId="urn:microsoft.com/office/officeart/2005/8/layout/radial1"/>
    <dgm:cxn modelId="{A93656B3-973E-4473-9D59-3BE74DE5C1B2}" srcId="{902A7FFA-0F2E-485B-BE23-BC8544D00EE4}" destId="{C62FBB6B-1E99-441C-8DEA-D017165C25CB}" srcOrd="3" destOrd="0" parTransId="{0B09B718-5524-42F0-9C17-714538594A1F}" sibTransId="{30EF6C57-54F6-4C26-A938-61E7634D8297}"/>
    <dgm:cxn modelId="{F4BBF6CB-A17D-47E2-A08F-1B9940DD43FC}" type="presParOf" srcId="{2DBC80C6-9356-441C-AB33-44AD919581D0}" destId="{FD5BF34B-F897-4278-AB25-C91FFDB3E787}" srcOrd="0" destOrd="0" presId="urn:microsoft.com/office/officeart/2005/8/layout/radial1"/>
    <dgm:cxn modelId="{BBDB5354-0DC0-4A80-A148-D156465EB8FF}" type="presParOf" srcId="{2DBC80C6-9356-441C-AB33-44AD919581D0}" destId="{EDEC3663-49F8-4D22-8165-CCDD7BBA46AD}" srcOrd="1" destOrd="0" presId="urn:microsoft.com/office/officeart/2005/8/layout/radial1"/>
    <dgm:cxn modelId="{6C93DE3B-9852-4DBB-AF42-141DA61E3FD0}" type="presParOf" srcId="{EDEC3663-49F8-4D22-8165-CCDD7BBA46AD}" destId="{999FE0CB-E009-4E2E-84DC-966A42647F34}" srcOrd="0" destOrd="0" presId="urn:microsoft.com/office/officeart/2005/8/layout/radial1"/>
    <dgm:cxn modelId="{5F7A4107-F390-4E41-BD31-1690FBF40E85}" type="presParOf" srcId="{2DBC80C6-9356-441C-AB33-44AD919581D0}" destId="{1FC6396B-3D9B-4C83-8BC9-E8A44FABEA29}" srcOrd="2" destOrd="0" presId="urn:microsoft.com/office/officeart/2005/8/layout/radial1"/>
    <dgm:cxn modelId="{B6951927-546C-481B-BA2E-431E96A66DF1}" type="presParOf" srcId="{2DBC80C6-9356-441C-AB33-44AD919581D0}" destId="{CDFDAD01-80ED-4A4F-AF3F-5E598AC6BCD5}" srcOrd="3" destOrd="0" presId="urn:microsoft.com/office/officeart/2005/8/layout/radial1"/>
    <dgm:cxn modelId="{AF8B4AEE-309D-454C-B50D-D72D2B748492}" type="presParOf" srcId="{CDFDAD01-80ED-4A4F-AF3F-5E598AC6BCD5}" destId="{5601F646-D703-4FE9-91F2-EB15D86C4364}" srcOrd="0" destOrd="0" presId="urn:microsoft.com/office/officeart/2005/8/layout/radial1"/>
    <dgm:cxn modelId="{7D2272FD-A889-45AA-A285-CAFF627D1260}" type="presParOf" srcId="{2DBC80C6-9356-441C-AB33-44AD919581D0}" destId="{AD27A8EB-B009-4FB3-8EF5-129DF66E45E4}" srcOrd="4" destOrd="0" presId="urn:microsoft.com/office/officeart/2005/8/layout/radial1"/>
    <dgm:cxn modelId="{5DA3D180-89CB-472D-8E65-608E5E8E0D62}" type="presParOf" srcId="{2DBC80C6-9356-441C-AB33-44AD919581D0}" destId="{0EEFF021-A6F2-4DC7-B321-74038FE614DF}" srcOrd="5" destOrd="0" presId="urn:microsoft.com/office/officeart/2005/8/layout/radial1"/>
    <dgm:cxn modelId="{F8EF153C-BBA7-4430-8264-55C5DB505208}" type="presParOf" srcId="{0EEFF021-A6F2-4DC7-B321-74038FE614DF}" destId="{576C93FB-E15C-464C-81D3-5747D58DF13F}" srcOrd="0" destOrd="0" presId="urn:microsoft.com/office/officeart/2005/8/layout/radial1"/>
    <dgm:cxn modelId="{848423F7-E660-40CA-9EFD-15DB250E7407}" type="presParOf" srcId="{2DBC80C6-9356-441C-AB33-44AD919581D0}" destId="{134FC54B-23D6-4C28-A7E2-D907597A712B}" srcOrd="6" destOrd="0" presId="urn:microsoft.com/office/officeart/2005/8/layout/radial1"/>
    <dgm:cxn modelId="{F08D8DA3-F82F-4805-8DC6-E01B0736538A}" type="presParOf" srcId="{2DBC80C6-9356-441C-AB33-44AD919581D0}" destId="{43F4DFEF-46C3-4857-B67E-F364BF955F21}" srcOrd="7" destOrd="0" presId="urn:microsoft.com/office/officeart/2005/8/layout/radial1"/>
    <dgm:cxn modelId="{2EEA1AEC-17A2-4C80-AB80-563DBFC608AD}" type="presParOf" srcId="{43F4DFEF-46C3-4857-B67E-F364BF955F21}" destId="{D2C7B6C4-BD6F-4121-848E-A82061327964}" srcOrd="0" destOrd="0" presId="urn:microsoft.com/office/officeart/2005/8/layout/radial1"/>
    <dgm:cxn modelId="{689739DC-AF62-4D17-9787-177E75B12F46}" type="presParOf" srcId="{2DBC80C6-9356-441C-AB33-44AD919581D0}" destId="{195CB0AC-28F7-4B2F-9CBF-4073BF7A1826}" srcOrd="8" destOrd="0" presId="urn:microsoft.com/office/officeart/2005/8/layout/radial1"/>
    <dgm:cxn modelId="{C76FBBD7-22E7-4008-BF54-0FFC93CCB082}" type="presParOf" srcId="{2DBC80C6-9356-441C-AB33-44AD919581D0}" destId="{58CAF83C-99F7-4996-B51B-3187541B7228}" srcOrd="9" destOrd="0" presId="urn:microsoft.com/office/officeart/2005/8/layout/radial1"/>
    <dgm:cxn modelId="{2A7ECF03-09C7-436D-9CE8-E8E3F1B0D6AA}" type="presParOf" srcId="{58CAF83C-99F7-4996-B51B-3187541B7228}" destId="{32DF3BE8-FD9A-4191-BC80-44E3411C7C4B}" srcOrd="0" destOrd="0" presId="urn:microsoft.com/office/officeart/2005/8/layout/radial1"/>
    <dgm:cxn modelId="{BF43C8B2-ADE5-4F24-89A4-8C7FB1290EA7}" type="presParOf" srcId="{2DBC80C6-9356-441C-AB33-44AD919581D0}" destId="{A203ECA2-F9CD-4F1D-A7B9-C2CA36F2A13D}" srcOrd="10" destOrd="0" presId="urn:microsoft.com/office/officeart/2005/8/layout/radial1"/>
    <dgm:cxn modelId="{BFA63099-DF22-4C47-A20B-5AAE74DD73EA}" type="presParOf" srcId="{2DBC80C6-9356-441C-AB33-44AD919581D0}" destId="{393119DC-9E2F-4827-820E-E8770CA3F9B5}" srcOrd="11" destOrd="0" presId="urn:microsoft.com/office/officeart/2005/8/layout/radial1"/>
    <dgm:cxn modelId="{45F3B70E-9DBA-4E7E-8621-E6BC1C03446F}" type="presParOf" srcId="{393119DC-9E2F-4827-820E-E8770CA3F9B5}" destId="{2FB85F0B-2310-4AB7-9D2B-4DECC4AD4AB1}" srcOrd="0" destOrd="0" presId="urn:microsoft.com/office/officeart/2005/8/layout/radial1"/>
    <dgm:cxn modelId="{FF63F5BD-7869-487A-945E-7F7BCC5D004C}" type="presParOf" srcId="{2DBC80C6-9356-441C-AB33-44AD919581D0}" destId="{767A9DC2-D1A1-4FC4-9233-65B7BCD1C7A3}" srcOrd="12" destOrd="0" presId="urn:microsoft.com/office/officeart/2005/8/layout/radial1"/>
    <dgm:cxn modelId="{44CDBE42-9677-40CE-8FD1-4A8707E1C330}" type="presParOf" srcId="{2DBC80C6-9356-441C-AB33-44AD919581D0}" destId="{AF14CB49-9BC6-42FF-A91A-F7A57E2413EE}" srcOrd="13" destOrd="0" presId="urn:microsoft.com/office/officeart/2005/8/layout/radial1"/>
    <dgm:cxn modelId="{5A35D954-9AFA-493D-A713-C635D50C89EA}" type="presParOf" srcId="{AF14CB49-9BC6-42FF-A91A-F7A57E2413EE}" destId="{708AE008-CD06-40EB-AFE3-DD79B4DC81AB}" srcOrd="0" destOrd="0" presId="urn:microsoft.com/office/officeart/2005/8/layout/radial1"/>
    <dgm:cxn modelId="{0A2111DA-A393-449D-8617-3630DAECBFA3}" type="presParOf" srcId="{2DBC80C6-9356-441C-AB33-44AD919581D0}" destId="{746B8214-874D-42A4-BF0F-9954AC6F8634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4F99AE-0723-49E5-87BF-9DF58F18C421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A8A32188-3646-4043-B332-C6840530E949}">
      <dgm:prSet phldrT="[Texte]"/>
      <dgm:spPr>
        <a:solidFill>
          <a:srgbClr val="00B0F0"/>
        </a:solidFill>
      </dgm:spPr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BD1E91C8-DD29-45DC-BB84-7A1D79DA3A0A}" type="parTrans" cxnId="{ECAF0AA8-BD34-46EE-82BC-98DA11299B4F}">
      <dgm:prSet/>
      <dgm:spPr/>
      <dgm:t>
        <a:bodyPr/>
        <a:lstStyle/>
        <a:p>
          <a:endParaRPr lang="fr-FR"/>
        </a:p>
      </dgm:t>
    </dgm:pt>
    <dgm:pt modelId="{B6C2374D-CAB8-49E0-9547-E70A0B5189A6}" type="sibTrans" cxnId="{ECAF0AA8-BD34-46EE-82BC-98DA11299B4F}">
      <dgm:prSet/>
      <dgm:spPr/>
      <dgm:t>
        <a:bodyPr/>
        <a:lstStyle/>
        <a:p>
          <a:endParaRPr lang="fr-FR"/>
        </a:p>
      </dgm:t>
    </dgm:pt>
    <dgm:pt modelId="{FE5F111F-1B95-4CFB-BEDC-416FBAE3BDAE}">
      <dgm:prSet phldrT="[Texte]"/>
      <dgm:spPr>
        <a:solidFill>
          <a:srgbClr val="002060"/>
        </a:solidFill>
      </dgm:spPr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5D77474D-6170-4B9B-9247-8E3D265E5464}" type="parTrans" cxnId="{7856FC96-EE4B-4481-82E5-F14DAAD55B50}">
      <dgm:prSet/>
      <dgm:spPr/>
      <dgm:t>
        <a:bodyPr/>
        <a:lstStyle/>
        <a:p>
          <a:endParaRPr lang="fr-FR"/>
        </a:p>
      </dgm:t>
    </dgm:pt>
    <dgm:pt modelId="{FB2D59B9-F2B6-4BEA-B613-4FF14557EC43}" type="sibTrans" cxnId="{7856FC96-EE4B-4481-82E5-F14DAAD55B50}">
      <dgm:prSet/>
      <dgm:spPr/>
      <dgm:t>
        <a:bodyPr/>
        <a:lstStyle/>
        <a:p>
          <a:endParaRPr lang="fr-FR"/>
        </a:p>
      </dgm:t>
    </dgm:pt>
    <dgm:pt modelId="{AE889609-D3D2-432F-A682-819D70A58CFC}">
      <dgm:prSet phldrT="[Texte]"/>
      <dgm:spPr>
        <a:solidFill>
          <a:srgbClr val="0070C0"/>
        </a:solidFill>
      </dgm:spPr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BE15D81C-E185-4852-997F-FDB0662C69DE}" type="parTrans" cxnId="{6417A9E0-D106-4B16-A7BE-15F0959F8E78}">
      <dgm:prSet/>
      <dgm:spPr/>
      <dgm:t>
        <a:bodyPr/>
        <a:lstStyle/>
        <a:p>
          <a:endParaRPr lang="fr-FR"/>
        </a:p>
      </dgm:t>
    </dgm:pt>
    <dgm:pt modelId="{7A15F767-BEE8-4E4F-A91C-82AB81BD3C9B}" type="sibTrans" cxnId="{6417A9E0-D106-4B16-A7BE-15F0959F8E78}">
      <dgm:prSet/>
      <dgm:spPr/>
      <dgm:t>
        <a:bodyPr/>
        <a:lstStyle/>
        <a:p>
          <a:endParaRPr lang="fr-FR"/>
        </a:p>
      </dgm:t>
    </dgm:pt>
    <dgm:pt modelId="{0972F496-B89A-4B48-A9FC-EF45F3026584}" type="pres">
      <dgm:prSet presAssocID="{054F99AE-0723-49E5-87BF-9DF58F18C42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0457166-F6F2-4485-8861-A50087BC0EA4}" type="pres">
      <dgm:prSet presAssocID="{A8A32188-3646-4043-B332-C6840530E949}" presName="gear1" presStyleLbl="node1" presStyleIdx="0" presStyleCnt="3" custLinFactNeighborX="586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217626F-E6F4-4351-B95A-F0329EC093B9}" type="pres">
      <dgm:prSet presAssocID="{A8A32188-3646-4043-B332-C6840530E949}" presName="gear1srcNode" presStyleLbl="node1" presStyleIdx="0" presStyleCnt="3"/>
      <dgm:spPr/>
      <dgm:t>
        <a:bodyPr/>
        <a:lstStyle/>
        <a:p>
          <a:endParaRPr lang="fr-FR"/>
        </a:p>
      </dgm:t>
    </dgm:pt>
    <dgm:pt modelId="{4CA2A862-BFD8-40BE-A1C6-07F73D6E63FC}" type="pres">
      <dgm:prSet presAssocID="{A8A32188-3646-4043-B332-C6840530E949}" presName="gear1dstNode" presStyleLbl="node1" presStyleIdx="0" presStyleCnt="3"/>
      <dgm:spPr/>
      <dgm:t>
        <a:bodyPr/>
        <a:lstStyle/>
        <a:p>
          <a:endParaRPr lang="fr-FR"/>
        </a:p>
      </dgm:t>
    </dgm:pt>
    <dgm:pt modelId="{9803C3FF-B79A-4685-841F-E150549D232C}" type="pres">
      <dgm:prSet presAssocID="{FE5F111F-1B95-4CFB-BEDC-416FBAE3BDA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4896B5-3B96-440A-9D0B-49A604B1265E}" type="pres">
      <dgm:prSet presAssocID="{FE5F111F-1B95-4CFB-BEDC-416FBAE3BDAE}" presName="gear2srcNode" presStyleLbl="node1" presStyleIdx="1" presStyleCnt="3"/>
      <dgm:spPr/>
      <dgm:t>
        <a:bodyPr/>
        <a:lstStyle/>
        <a:p>
          <a:endParaRPr lang="fr-FR"/>
        </a:p>
      </dgm:t>
    </dgm:pt>
    <dgm:pt modelId="{80F911AC-3859-4222-8FF2-7AC057765D84}" type="pres">
      <dgm:prSet presAssocID="{FE5F111F-1B95-4CFB-BEDC-416FBAE3BDAE}" presName="gear2dstNode" presStyleLbl="node1" presStyleIdx="1" presStyleCnt="3"/>
      <dgm:spPr/>
      <dgm:t>
        <a:bodyPr/>
        <a:lstStyle/>
        <a:p>
          <a:endParaRPr lang="fr-FR"/>
        </a:p>
      </dgm:t>
    </dgm:pt>
    <dgm:pt modelId="{70BDEE40-6780-4AED-8931-B55BF947BCFD}" type="pres">
      <dgm:prSet presAssocID="{AE889609-D3D2-432F-A682-819D70A58CFC}" presName="gear3" presStyleLbl="node1" presStyleIdx="2" presStyleCnt="3"/>
      <dgm:spPr/>
      <dgm:t>
        <a:bodyPr/>
        <a:lstStyle/>
        <a:p>
          <a:endParaRPr lang="fr-FR"/>
        </a:p>
      </dgm:t>
    </dgm:pt>
    <dgm:pt modelId="{1E10F2E0-BB46-42D7-924C-FB5B169582C0}" type="pres">
      <dgm:prSet presAssocID="{AE889609-D3D2-432F-A682-819D70A58CFC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C50824-D6EB-4519-AA9F-3639602B8451}" type="pres">
      <dgm:prSet presAssocID="{AE889609-D3D2-432F-A682-819D70A58CFC}" presName="gear3srcNode" presStyleLbl="node1" presStyleIdx="2" presStyleCnt="3"/>
      <dgm:spPr/>
      <dgm:t>
        <a:bodyPr/>
        <a:lstStyle/>
        <a:p>
          <a:endParaRPr lang="fr-FR"/>
        </a:p>
      </dgm:t>
    </dgm:pt>
    <dgm:pt modelId="{FE9C1D0B-1DF1-4800-B0E4-866D8BA03393}" type="pres">
      <dgm:prSet presAssocID="{AE889609-D3D2-432F-A682-819D70A58CFC}" presName="gear3dstNode" presStyleLbl="node1" presStyleIdx="2" presStyleCnt="3"/>
      <dgm:spPr/>
      <dgm:t>
        <a:bodyPr/>
        <a:lstStyle/>
        <a:p>
          <a:endParaRPr lang="fr-FR"/>
        </a:p>
      </dgm:t>
    </dgm:pt>
    <dgm:pt modelId="{286DB65E-6279-474D-BE5F-7E4F20398ED1}" type="pres">
      <dgm:prSet presAssocID="{B6C2374D-CAB8-49E0-9547-E70A0B5189A6}" presName="connector1" presStyleLbl="sibTrans2D1" presStyleIdx="0" presStyleCnt="3"/>
      <dgm:spPr/>
      <dgm:t>
        <a:bodyPr/>
        <a:lstStyle/>
        <a:p>
          <a:endParaRPr lang="fr-FR"/>
        </a:p>
      </dgm:t>
    </dgm:pt>
    <dgm:pt modelId="{927A9649-1F22-489D-AEB8-0592BD945E85}" type="pres">
      <dgm:prSet presAssocID="{FB2D59B9-F2B6-4BEA-B613-4FF14557EC43}" presName="connector2" presStyleLbl="sibTrans2D1" presStyleIdx="1" presStyleCnt="3"/>
      <dgm:spPr/>
      <dgm:t>
        <a:bodyPr/>
        <a:lstStyle/>
        <a:p>
          <a:endParaRPr lang="fr-FR"/>
        </a:p>
      </dgm:t>
    </dgm:pt>
    <dgm:pt modelId="{BF66FF47-1072-463E-88EE-4A76BFD2DECA}" type="pres">
      <dgm:prSet presAssocID="{7A15F767-BEE8-4E4F-A91C-82AB81BD3C9B}" presName="connector3" presStyleLbl="sibTrans2D1" presStyleIdx="2" presStyleCnt="3"/>
      <dgm:spPr/>
      <dgm:t>
        <a:bodyPr/>
        <a:lstStyle/>
        <a:p>
          <a:endParaRPr lang="fr-FR"/>
        </a:p>
      </dgm:t>
    </dgm:pt>
  </dgm:ptLst>
  <dgm:cxnLst>
    <dgm:cxn modelId="{F2217D25-3FFC-4BE8-9222-887E94D5A776}" type="presOf" srcId="{7A15F767-BEE8-4E4F-A91C-82AB81BD3C9B}" destId="{BF66FF47-1072-463E-88EE-4A76BFD2DECA}" srcOrd="0" destOrd="0" presId="urn:microsoft.com/office/officeart/2005/8/layout/gear1"/>
    <dgm:cxn modelId="{65E56EF7-F7ED-4EE0-AF10-FC8F2DC65939}" type="presOf" srcId="{FE5F111F-1B95-4CFB-BEDC-416FBAE3BDAE}" destId="{80F911AC-3859-4222-8FF2-7AC057765D84}" srcOrd="2" destOrd="0" presId="urn:microsoft.com/office/officeart/2005/8/layout/gear1"/>
    <dgm:cxn modelId="{7DC4935B-4C97-469E-A329-510627E54800}" type="presOf" srcId="{A8A32188-3646-4043-B332-C6840530E949}" destId="{50457166-F6F2-4485-8861-A50087BC0EA4}" srcOrd="0" destOrd="0" presId="urn:microsoft.com/office/officeart/2005/8/layout/gear1"/>
    <dgm:cxn modelId="{CB477379-379E-4CB5-B88C-A303668A172A}" type="presOf" srcId="{A8A32188-3646-4043-B332-C6840530E949}" destId="{4CA2A862-BFD8-40BE-A1C6-07F73D6E63FC}" srcOrd="2" destOrd="0" presId="urn:microsoft.com/office/officeart/2005/8/layout/gear1"/>
    <dgm:cxn modelId="{C2C99E5A-643E-4F3C-A67E-FC857F832D5B}" type="presOf" srcId="{A8A32188-3646-4043-B332-C6840530E949}" destId="{5217626F-E6F4-4351-B95A-F0329EC093B9}" srcOrd="1" destOrd="0" presId="urn:microsoft.com/office/officeart/2005/8/layout/gear1"/>
    <dgm:cxn modelId="{7856FC96-EE4B-4481-82E5-F14DAAD55B50}" srcId="{054F99AE-0723-49E5-87BF-9DF58F18C421}" destId="{FE5F111F-1B95-4CFB-BEDC-416FBAE3BDAE}" srcOrd="1" destOrd="0" parTransId="{5D77474D-6170-4B9B-9247-8E3D265E5464}" sibTransId="{FB2D59B9-F2B6-4BEA-B613-4FF14557EC43}"/>
    <dgm:cxn modelId="{1496F03D-72A4-4600-A3B7-C550677FEA70}" type="presOf" srcId="{B6C2374D-CAB8-49E0-9547-E70A0B5189A6}" destId="{286DB65E-6279-474D-BE5F-7E4F20398ED1}" srcOrd="0" destOrd="0" presId="urn:microsoft.com/office/officeart/2005/8/layout/gear1"/>
    <dgm:cxn modelId="{7E0B203C-1A2D-46C6-9DE6-3F36B045A25C}" type="presOf" srcId="{AE889609-D3D2-432F-A682-819D70A58CFC}" destId="{FE9C1D0B-1DF1-4800-B0E4-866D8BA03393}" srcOrd="3" destOrd="0" presId="urn:microsoft.com/office/officeart/2005/8/layout/gear1"/>
    <dgm:cxn modelId="{5380ED3A-A107-428C-81C0-C3963EAF9FC0}" type="presOf" srcId="{AE889609-D3D2-432F-A682-819D70A58CFC}" destId="{1E10F2E0-BB46-42D7-924C-FB5B169582C0}" srcOrd="1" destOrd="0" presId="urn:microsoft.com/office/officeart/2005/8/layout/gear1"/>
    <dgm:cxn modelId="{31CBA040-E76F-48CF-AC7A-0CBE8FE5457C}" type="presOf" srcId="{FB2D59B9-F2B6-4BEA-B613-4FF14557EC43}" destId="{927A9649-1F22-489D-AEB8-0592BD945E85}" srcOrd="0" destOrd="0" presId="urn:microsoft.com/office/officeart/2005/8/layout/gear1"/>
    <dgm:cxn modelId="{ECAF0AA8-BD34-46EE-82BC-98DA11299B4F}" srcId="{054F99AE-0723-49E5-87BF-9DF58F18C421}" destId="{A8A32188-3646-4043-B332-C6840530E949}" srcOrd="0" destOrd="0" parTransId="{BD1E91C8-DD29-45DC-BB84-7A1D79DA3A0A}" sibTransId="{B6C2374D-CAB8-49E0-9547-E70A0B5189A6}"/>
    <dgm:cxn modelId="{7D0E7489-EFDD-42D9-94E8-889F17FEACD5}" type="presOf" srcId="{AE889609-D3D2-432F-A682-819D70A58CFC}" destId="{70BDEE40-6780-4AED-8931-B55BF947BCFD}" srcOrd="0" destOrd="0" presId="urn:microsoft.com/office/officeart/2005/8/layout/gear1"/>
    <dgm:cxn modelId="{9F737838-6675-47A1-A29C-43F4F7927889}" type="presOf" srcId="{FE5F111F-1B95-4CFB-BEDC-416FBAE3BDAE}" destId="{9803C3FF-B79A-4685-841F-E150549D232C}" srcOrd="0" destOrd="0" presId="urn:microsoft.com/office/officeart/2005/8/layout/gear1"/>
    <dgm:cxn modelId="{B8ECCA17-3CCE-4E29-B7D4-D44B3AC3B2C4}" type="presOf" srcId="{FE5F111F-1B95-4CFB-BEDC-416FBAE3BDAE}" destId="{D14896B5-3B96-440A-9D0B-49A604B1265E}" srcOrd="1" destOrd="0" presId="urn:microsoft.com/office/officeart/2005/8/layout/gear1"/>
    <dgm:cxn modelId="{6417A9E0-D106-4B16-A7BE-15F0959F8E78}" srcId="{054F99AE-0723-49E5-87BF-9DF58F18C421}" destId="{AE889609-D3D2-432F-A682-819D70A58CFC}" srcOrd="2" destOrd="0" parTransId="{BE15D81C-E185-4852-997F-FDB0662C69DE}" sibTransId="{7A15F767-BEE8-4E4F-A91C-82AB81BD3C9B}"/>
    <dgm:cxn modelId="{16751F6D-6E97-45F9-BB0E-171CF66E4170}" type="presOf" srcId="{054F99AE-0723-49E5-87BF-9DF58F18C421}" destId="{0972F496-B89A-4B48-A9FC-EF45F3026584}" srcOrd="0" destOrd="0" presId="urn:microsoft.com/office/officeart/2005/8/layout/gear1"/>
    <dgm:cxn modelId="{ECBE476A-B1C5-4AB6-897D-134B1B4C8A0A}" type="presOf" srcId="{AE889609-D3D2-432F-A682-819D70A58CFC}" destId="{A7C50824-D6EB-4519-AA9F-3639602B8451}" srcOrd="2" destOrd="0" presId="urn:microsoft.com/office/officeart/2005/8/layout/gear1"/>
    <dgm:cxn modelId="{05C5CE11-1294-458B-A8EF-CC0471EF46A5}" type="presParOf" srcId="{0972F496-B89A-4B48-A9FC-EF45F3026584}" destId="{50457166-F6F2-4485-8861-A50087BC0EA4}" srcOrd="0" destOrd="0" presId="urn:microsoft.com/office/officeart/2005/8/layout/gear1"/>
    <dgm:cxn modelId="{8F6C95BA-3726-4442-B977-B0C6F43B6515}" type="presParOf" srcId="{0972F496-B89A-4B48-A9FC-EF45F3026584}" destId="{5217626F-E6F4-4351-B95A-F0329EC093B9}" srcOrd="1" destOrd="0" presId="urn:microsoft.com/office/officeart/2005/8/layout/gear1"/>
    <dgm:cxn modelId="{A26A67E3-CA89-45E1-A582-7F93CE99A4C9}" type="presParOf" srcId="{0972F496-B89A-4B48-A9FC-EF45F3026584}" destId="{4CA2A862-BFD8-40BE-A1C6-07F73D6E63FC}" srcOrd="2" destOrd="0" presId="urn:microsoft.com/office/officeart/2005/8/layout/gear1"/>
    <dgm:cxn modelId="{42E840B0-2189-4F20-B13D-3EA81902DA54}" type="presParOf" srcId="{0972F496-B89A-4B48-A9FC-EF45F3026584}" destId="{9803C3FF-B79A-4685-841F-E150549D232C}" srcOrd="3" destOrd="0" presId="urn:microsoft.com/office/officeart/2005/8/layout/gear1"/>
    <dgm:cxn modelId="{81705203-F1B9-43F3-AEA5-688E3DBC1176}" type="presParOf" srcId="{0972F496-B89A-4B48-A9FC-EF45F3026584}" destId="{D14896B5-3B96-440A-9D0B-49A604B1265E}" srcOrd="4" destOrd="0" presId="urn:microsoft.com/office/officeart/2005/8/layout/gear1"/>
    <dgm:cxn modelId="{92B7EF15-B395-42BE-9DAD-691C99F66F1C}" type="presParOf" srcId="{0972F496-B89A-4B48-A9FC-EF45F3026584}" destId="{80F911AC-3859-4222-8FF2-7AC057765D84}" srcOrd="5" destOrd="0" presId="urn:microsoft.com/office/officeart/2005/8/layout/gear1"/>
    <dgm:cxn modelId="{E2DD55EA-68C1-45B2-A31E-0695EF696E14}" type="presParOf" srcId="{0972F496-B89A-4B48-A9FC-EF45F3026584}" destId="{70BDEE40-6780-4AED-8931-B55BF947BCFD}" srcOrd="6" destOrd="0" presId="urn:microsoft.com/office/officeart/2005/8/layout/gear1"/>
    <dgm:cxn modelId="{61474FF7-D656-46C3-A28E-03F8847E1CCD}" type="presParOf" srcId="{0972F496-B89A-4B48-A9FC-EF45F3026584}" destId="{1E10F2E0-BB46-42D7-924C-FB5B169582C0}" srcOrd="7" destOrd="0" presId="urn:microsoft.com/office/officeart/2005/8/layout/gear1"/>
    <dgm:cxn modelId="{4A4ED211-10C4-4C18-BA21-E9B4CD932837}" type="presParOf" srcId="{0972F496-B89A-4B48-A9FC-EF45F3026584}" destId="{A7C50824-D6EB-4519-AA9F-3639602B8451}" srcOrd="8" destOrd="0" presId="urn:microsoft.com/office/officeart/2005/8/layout/gear1"/>
    <dgm:cxn modelId="{1F275788-D7B2-4FC7-9AFA-5B7A006453D9}" type="presParOf" srcId="{0972F496-B89A-4B48-A9FC-EF45F3026584}" destId="{FE9C1D0B-1DF1-4800-B0E4-866D8BA03393}" srcOrd="9" destOrd="0" presId="urn:microsoft.com/office/officeart/2005/8/layout/gear1"/>
    <dgm:cxn modelId="{A7435001-C204-4F19-AC9D-35AD31FDB9D6}" type="presParOf" srcId="{0972F496-B89A-4B48-A9FC-EF45F3026584}" destId="{286DB65E-6279-474D-BE5F-7E4F20398ED1}" srcOrd="10" destOrd="0" presId="urn:microsoft.com/office/officeart/2005/8/layout/gear1"/>
    <dgm:cxn modelId="{D8D61E33-392B-4EF2-8C84-D49DC6C6CBDA}" type="presParOf" srcId="{0972F496-B89A-4B48-A9FC-EF45F3026584}" destId="{927A9649-1F22-489D-AEB8-0592BD945E85}" srcOrd="11" destOrd="0" presId="urn:microsoft.com/office/officeart/2005/8/layout/gear1"/>
    <dgm:cxn modelId="{B15EC789-3F32-4C43-919A-476686B59C99}" type="presParOf" srcId="{0972F496-B89A-4B48-A9FC-EF45F3026584}" destId="{BF66FF47-1072-463E-88EE-4A76BFD2DEC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448084-1A64-4CE5-8575-909D0ECDC7F5}">
      <dsp:nvSpPr>
        <dsp:cNvPr id="0" name=""/>
        <dsp:cNvSpPr/>
      </dsp:nvSpPr>
      <dsp:spPr>
        <a:xfrm>
          <a:off x="1032581" y="237755"/>
          <a:ext cx="2748589" cy="2748589"/>
        </a:xfrm>
        <a:prstGeom prst="blockArc">
          <a:avLst>
            <a:gd name="adj1" fmla="val 13394147"/>
            <a:gd name="adj2" fmla="val 1727451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E446C2-C479-4D78-989B-494FDDBC63D6}">
      <dsp:nvSpPr>
        <dsp:cNvPr id="0" name=""/>
        <dsp:cNvSpPr/>
      </dsp:nvSpPr>
      <dsp:spPr>
        <a:xfrm>
          <a:off x="1072775" y="193053"/>
          <a:ext cx="2748589" cy="2748589"/>
        </a:xfrm>
        <a:prstGeom prst="blockArc">
          <a:avLst>
            <a:gd name="adj1" fmla="val 11025379"/>
            <a:gd name="adj2" fmla="val 13241141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C876AA-C100-40C3-BDC2-A1423218FDF3}">
      <dsp:nvSpPr>
        <dsp:cNvPr id="0" name=""/>
        <dsp:cNvSpPr/>
      </dsp:nvSpPr>
      <dsp:spPr>
        <a:xfrm>
          <a:off x="1061379" y="300576"/>
          <a:ext cx="2748589" cy="2748589"/>
        </a:xfrm>
        <a:prstGeom prst="blockArc">
          <a:avLst>
            <a:gd name="adj1" fmla="val 9228852"/>
            <a:gd name="adj2" fmla="val 11300635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277166-E716-4A74-B620-9802A34C6106}">
      <dsp:nvSpPr>
        <dsp:cNvPr id="0" name=""/>
        <dsp:cNvSpPr/>
      </dsp:nvSpPr>
      <dsp:spPr>
        <a:xfrm>
          <a:off x="1042779" y="264155"/>
          <a:ext cx="2748589" cy="2748589"/>
        </a:xfrm>
        <a:prstGeom prst="blockArc">
          <a:avLst>
            <a:gd name="adj1" fmla="val 4806191"/>
            <a:gd name="adj2" fmla="val 9124768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CE5885-E88C-4BC2-9A71-717D430E6DBA}">
      <dsp:nvSpPr>
        <dsp:cNvPr id="0" name=""/>
        <dsp:cNvSpPr/>
      </dsp:nvSpPr>
      <dsp:spPr>
        <a:xfrm>
          <a:off x="1511933" y="265007"/>
          <a:ext cx="2748589" cy="2748589"/>
        </a:xfrm>
        <a:prstGeom prst="blockArc">
          <a:avLst>
            <a:gd name="adj1" fmla="val 1883662"/>
            <a:gd name="adj2" fmla="val 6006288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857625-CE79-4F0B-8010-F43A37A5C03F}">
      <dsp:nvSpPr>
        <dsp:cNvPr id="0" name=""/>
        <dsp:cNvSpPr/>
      </dsp:nvSpPr>
      <dsp:spPr>
        <a:xfrm>
          <a:off x="1407758" y="474655"/>
          <a:ext cx="2748589" cy="2748589"/>
        </a:xfrm>
        <a:prstGeom prst="blockArc">
          <a:avLst>
            <a:gd name="adj1" fmla="val 21021903"/>
            <a:gd name="adj2" fmla="val 1287112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92D68B-27BE-4756-8FFE-E08B31BFD778}">
      <dsp:nvSpPr>
        <dsp:cNvPr id="0" name=""/>
        <dsp:cNvSpPr/>
      </dsp:nvSpPr>
      <dsp:spPr>
        <a:xfrm>
          <a:off x="1399126" y="416052"/>
          <a:ext cx="2748589" cy="2748589"/>
        </a:xfrm>
        <a:prstGeom prst="blockArc">
          <a:avLst>
            <a:gd name="adj1" fmla="val 19140084"/>
            <a:gd name="adj2" fmla="val 2117267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99C22D-00DA-4A95-BF7D-DD6DC26C5C95}">
      <dsp:nvSpPr>
        <dsp:cNvPr id="0" name=""/>
        <dsp:cNvSpPr/>
      </dsp:nvSpPr>
      <dsp:spPr>
        <a:xfrm>
          <a:off x="1305887" y="295711"/>
          <a:ext cx="2748589" cy="2748589"/>
        </a:xfrm>
        <a:prstGeom prst="blockArc">
          <a:avLst>
            <a:gd name="adj1" fmla="val 16562199"/>
            <a:gd name="adj2" fmla="val 19527732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AEA3AB-1CCE-474B-8616-5AAC65FE3446}">
      <dsp:nvSpPr>
        <dsp:cNvPr id="0" name=""/>
        <dsp:cNvSpPr/>
      </dsp:nvSpPr>
      <dsp:spPr>
        <a:xfrm>
          <a:off x="2159670" y="1079585"/>
          <a:ext cx="933502" cy="933502"/>
        </a:xfrm>
        <a:prstGeom prst="ellipse">
          <a:avLst/>
        </a:prstGeom>
        <a:solidFill>
          <a:schemeClr val="accent1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PVSH</a:t>
          </a:r>
          <a:endParaRPr lang="fr-FR" sz="2100" kern="1200" dirty="0"/>
        </a:p>
      </dsp:txBody>
      <dsp:txXfrm>
        <a:off x="2296378" y="1216293"/>
        <a:ext cx="660086" cy="660086"/>
      </dsp:txXfrm>
    </dsp:sp>
    <dsp:sp modelId="{538B37EE-2C0D-49A5-A3B1-708CB0CF006E}">
      <dsp:nvSpPr>
        <dsp:cNvPr id="0" name=""/>
        <dsp:cNvSpPr/>
      </dsp:nvSpPr>
      <dsp:spPr>
        <a:xfrm>
          <a:off x="2016225" y="0"/>
          <a:ext cx="1612019" cy="653451"/>
        </a:xfrm>
        <a:prstGeom prst="ellipse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Le</a:t>
          </a:r>
          <a:r>
            <a:rPr lang="fr-FR" sz="800" kern="1200" dirty="0" smtClean="0"/>
            <a:t> </a:t>
          </a:r>
          <a:r>
            <a:rPr lang="fr-FR" sz="1400" kern="1200" dirty="0" smtClean="0"/>
            <a:t>quotidien</a:t>
          </a:r>
          <a:endParaRPr lang="fr-FR" sz="1400" kern="1200" dirty="0"/>
        </a:p>
      </dsp:txBody>
      <dsp:txXfrm>
        <a:off x="2252300" y="95696"/>
        <a:ext cx="1139869" cy="462059"/>
      </dsp:txXfrm>
    </dsp:sp>
    <dsp:sp modelId="{3742B6F8-2785-4E7D-B0DF-A1A29A801A6B}">
      <dsp:nvSpPr>
        <dsp:cNvPr id="0" name=""/>
        <dsp:cNvSpPr/>
      </dsp:nvSpPr>
      <dsp:spPr>
        <a:xfrm>
          <a:off x="3024331" y="577461"/>
          <a:ext cx="1537100" cy="653451"/>
        </a:xfrm>
        <a:prstGeom prst="ellipse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La</a:t>
          </a:r>
          <a:r>
            <a:rPr lang="fr-FR" sz="800" kern="1200" dirty="0" smtClean="0"/>
            <a:t> </a:t>
          </a:r>
          <a:r>
            <a:rPr lang="fr-FR" sz="1400" kern="1200" dirty="0" smtClean="0"/>
            <a:t>santé</a:t>
          </a:r>
          <a:endParaRPr lang="fr-FR" sz="1400" kern="1200" dirty="0"/>
        </a:p>
      </dsp:txBody>
      <dsp:txXfrm>
        <a:off x="3249434" y="673157"/>
        <a:ext cx="1086894" cy="462059"/>
      </dsp:txXfrm>
    </dsp:sp>
    <dsp:sp modelId="{3383F520-6F5D-4470-8805-58D06FB0FF9E}">
      <dsp:nvSpPr>
        <dsp:cNvPr id="0" name=""/>
        <dsp:cNvSpPr/>
      </dsp:nvSpPr>
      <dsp:spPr>
        <a:xfrm>
          <a:off x="3168345" y="1296145"/>
          <a:ext cx="1890846" cy="653451"/>
        </a:xfrm>
        <a:prstGeom prst="ellipse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Les</a:t>
          </a:r>
          <a:r>
            <a:rPr lang="fr-FR" sz="800" kern="1200" dirty="0" smtClean="0"/>
            <a:t> </a:t>
          </a:r>
          <a:r>
            <a:rPr lang="fr-FR" sz="1400" kern="1200" dirty="0" smtClean="0"/>
            <a:t>déplacements</a:t>
          </a:r>
          <a:endParaRPr lang="fr-FR" sz="1400" kern="1200" dirty="0"/>
        </a:p>
      </dsp:txBody>
      <dsp:txXfrm>
        <a:off x="3445253" y="1391841"/>
        <a:ext cx="1337030" cy="462059"/>
      </dsp:txXfrm>
    </dsp:sp>
    <dsp:sp modelId="{73C13A80-323F-47B2-A6B0-825E2C07003A}">
      <dsp:nvSpPr>
        <dsp:cNvPr id="0" name=""/>
        <dsp:cNvSpPr/>
      </dsp:nvSpPr>
      <dsp:spPr>
        <a:xfrm>
          <a:off x="3240364" y="2016227"/>
          <a:ext cx="1597767" cy="653451"/>
        </a:xfrm>
        <a:prstGeom prst="ellipse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Les</a:t>
          </a:r>
          <a:r>
            <a:rPr lang="fr-FR" sz="800" kern="1200" dirty="0" smtClean="0"/>
            <a:t> </a:t>
          </a:r>
          <a:r>
            <a:rPr lang="fr-FR" sz="1400" kern="1200" dirty="0" smtClean="0"/>
            <a:t>loisirs</a:t>
          </a:r>
          <a:endParaRPr lang="fr-FR" sz="1400" kern="1200" dirty="0"/>
        </a:p>
      </dsp:txBody>
      <dsp:txXfrm>
        <a:off x="3474352" y="2111923"/>
        <a:ext cx="1129791" cy="462059"/>
      </dsp:txXfrm>
    </dsp:sp>
    <dsp:sp modelId="{79FB6444-90D3-47FF-96D4-E907A271382A}">
      <dsp:nvSpPr>
        <dsp:cNvPr id="0" name=""/>
        <dsp:cNvSpPr/>
      </dsp:nvSpPr>
      <dsp:spPr>
        <a:xfrm>
          <a:off x="1656183" y="2642394"/>
          <a:ext cx="1986107" cy="653451"/>
        </a:xfrm>
        <a:prstGeom prst="ellipse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L’administratif</a:t>
          </a:r>
          <a:r>
            <a:rPr lang="fr-FR" sz="800" kern="1200" dirty="0" smtClean="0"/>
            <a:t> </a:t>
          </a:r>
          <a:endParaRPr lang="fr-FR" sz="800" kern="1200" dirty="0"/>
        </a:p>
      </dsp:txBody>
      <dsp:txXfrm>
        <a:off x="1947042" y="2738090"/>
        <a:ext cx="1404389" cy="462059"/>
      </dsp:txXfrm>
    </dsp:sp>
    <dsp:sp modelId="{2FEF862D-407A-4825-9396-01DE3BF207F5}">
      <dsp:nvSpPr>
        <dsp:cNvPr id="0" name=""/>
        <dsp:cNvSpPr/>
      </dsp:nvSpPr>
      <dsp:spPr>
        <a:xfrm>
          <a:off x="72004" y="1944218"/>
          <a:ext cx="2303063" cy="653451"/>
        </a:xfrm>
        <a:prstGeom prst="ellipse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Le financement</a:t>
          </a:r>
          <a:endParaRPr lang="fr-FR" sz="1400" kern="1200" dirty="0"/>
        </a:p>
      </dsp:txBody>
      <dsp:txXfrm>
        <a:off x="409280" y="2039914"/>
        <a:ext cx="1628511" cy="462059"/>
      </dsp:txXfrm>
    </dsp:sp>
    <dsp:sp modelId="{BAB5ED92-07F1-4FBD-BB77-77E4CAF74E40}">
      <dsp:nvSpPr>
        <dsp:cNvPr id="0" name=""/>
        <dsp:cNvSpPr/>
      </dsp:nvSpPr>
      <dsp:spPr>
        <a:xfrm>
          <a:off x="360034" y="1152129"/>
          <a:ext cx="1478336" cy="653451"/>
        </a:xfrm>
        <a:prstGeom prst="ellipse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Le</a:t>
          </a:r>
          <a:r>
            <a:rPr lang="fr-FR" sz="1500" kern="1200" dirty="0" smtClean="0"/>
            <a:t> </a:t>
          </a:r>
          <a:r>
            <a:rPr lang="fr-FR" sz="1400" kern="1200" dirty="0" smtClean="0"/>
            <a:t>travail</a:t>
          </a:r>
          <a:endParaRPr lang="fr-FR" sz="1400" kern="1200" dirty="0"/>
        </a:p>
      </dsp:txBody>
      <dsp:txXfrm>
        <a:off x="576531" y="1247825"/>
        <a:ext cx="1045342" cy="462059"/>
      </dsp:txXfrm>
    </dsp:sp>
    <dsp:sp modelId="{9F940985-173E-484F-BE06-C480ED797A92}">
      <dsp:nvSpPr>
        <dsp:cNvPr id="0" name=""/>
        <dsp:cNvSpPr/>
      </dsp:nvSpPr>
      <dsp:spPr>
        <a:xfrm>
          <a:off x="576065" y="360043"/>
          <a:ext cx="1693439" cy="653451"/>
        </a:xfrm>
        <a:prstGeom prst="ellipse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Le logement</a:t>
          </a:r>
          <a:endParaRPr lang="fr-FR" sz="1400" kern="1200" dirty="0"/>
        </a:p>
      </dsp:txBody>
      <dsp:txXfrm>
        <a:off x="824063" y="455739"/>
        <a:ext cx="1197443" cy="4620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5BF34B-F897-4278-AB25-C91FFDB3E787}">
      <dsp:nvSpPr>
        <dsp:cNvPr id="0" name=""/>
        <dsp:cNvSpPr/>
      </dsp:nvSpPr>
      <dsp:spPr>
        <a:xfrm>
          <a:off x="2504738" y="1709408"/>
          <a:ext cx="1470572" cy="133516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l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b="1" kern="1200" dirty="0"/>
            <a:t>Usager</a:t>
          </a:r>
        </a:p>
      </dsp:txBody>
      <dsp:txXfrm>
        <a:off x="2720098" y="1904938"/>
        <a:ext cx="1039852" cy="944104"/>
      </dsp:txXfrm>
    </dsp:sp>
    <dsp:sp modelId="{EDEC3663-49F8-4D22-8165-CCDD7BBA46AD}">
      <dsp:nvSpPr>
        <dsp:cNvPr id="0" name=""/>
        <dsp:cNvSpPr/>
      </dsp:nvSpPr>
      <dsp:spPr>
        <a:xfrm rot="16242718">
          <a:off x="2987728" y="1428858"/>
          <a:ext cx="527739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527739" y="16743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238405" y="1432407"/>
        <a:ext cx="26386" cy="26386"/>
      </dsp:txXfrm>
    </dsp:sp>
    <dsp:sp modelId="{1FC6396B-3D9B-4C83-8BC9-E8A44FABEA29}">
      <dsp:nvSpPr>
        <dsp:cNvPr id="0" name=""/>
        <dsp:cNvSpPr/>
      </dsp:nvSpPr>
      <dsp:spPr>
        <a:xfrm>
          <a:off x="2345650" y="0"/>
          <a:ext cx="1833139" cy="11817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l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Gestion du quotidien </a:t>
          </a:r>
          <a:endParaRPr lang="fr-FR" sz="1400" b="1" kern="1200" dirty="0"/>
        </a:p>
      </dsp:txBody>
      <dsp:txXfrm>
        <a:off x="2614107" y="173066"/>
        <a:ext cx="1296225" cy="835638"/>
      </dsp:txXfrm>
    </dsp:sp>
    <dsp:sp modelId="{CDFDAD01-80ED-4A4F-AF3F-5E598AC6BCD5}">
      <dsp:nvSpPr>
        <dsp:cNvPr id="0" name=""/>
        <dsp:cNvSpPr/>
      </dsp:nvSpPr>
      <dsp:spPr>
        <a:xfrm rot="19578518">
          <a:off x="3800455" y="1858675"/>
          <a:ext cx="383779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383779" y="16743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982750" y="1865824"/>
        <a:ext cx="19188" cy="19188"/>
      </dsp:txXfrm>
    </dsp:sp>
    <dsp:sp modelId="{AD27A8EB-B009-4FB3-8EF5-129DF66E45E4}">
      <dsp:nvSpPr>
        <dsp:cNvPr id="0" name=""/>
        <dsp:cNvSpPr/>
      </dsp:nvSpPr>
      <dsp:spPr>
        <a:xfrm>
          <a:off x="3946119" y="782287"/>
          <a:ext cx="1599113" cy="11817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l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Gestion psycho-affective  </a:t>
          </a:r>
          <a:endParaRPr lang="fr-FR" sz="1400" b="1" kern="1200" dirty="0"/>
        </a:p>
      </dsp:txBody>
      <dsp:txXfrm>
        <a:off x="4180304" y="955353"/>
        <a:ext cx="1130743" cy="835638"/>
      </dsp:txXfrm>
    </dsp:sp>
    <dsp:sp modelId="{0EEFF021-A6F2-4DC7-B321-74038FE614DF}">
      <dsp:nvSpPr>
        <dsp:cNvPr id="0" name=""/>
        <dsp:cNvSpPr/>
      </dsp:nvSpPr>
      <dsp:spPr>
        <a:xfrm rot="569700">
          <a:off x="3961523" y="2500700"/>
          <a:ext cx="236530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236530" y="16743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073874" y="2511530"/>
        <a:ext cx="11826" cy="11826"/>
      </dsp:txXfrm>
    </dsp:sp>
    <dsp:sp modelId="{134FC54B-23D6-4C28-A7E2-D907597A712B}">
      <dsp:nvSpPr>
        <dsp:cNvPr id="0" name=""/>
        <dsp:cNvSpPr/>
      </dsp:nvSpPr>
      <dsp:spPr>
        <a:xfrm>
          <a:off x="4179962" y="2069067"/>
          <a:ext cx="1503767" cy="11817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l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Travail  Insertion Loisirs   </a:t>
          </a:r>
          <a:endParaRPr lang="fr-FR" sz="1400" b="1" kern="1200" dirty="0"/>
        </a:p>
      </dsp:txBody>
      <dsp:txXfrm>
        <a:off x="4400184" y="2242133"/>
        <a:ext cx="1063323" cy="835638"/>
      </dsp:txXfrm>
    </dsp:sp>
    <dsp:sp modelId="{43F4DFEF-46C3-4857-B67E-F364BF955F21}">
      <dsp:nvSpPr>
        <dsp:cNvPr id="0" name=""/>
        <dsp:cNvSpPr/>
      </dsp:nvSpPr>
      <dsp:spPr>
        <a:xfrm rot="3857143">
          <a:off x="3403801" y="3180065"/>
          <a:ext cx="462052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462052" y="16743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3623276" y="3185257"/>
        <a:ext cx="23102" cy="23102"/>
      </dsp:txXfrm>
    </dsp:sp>
    <dsp:sp modelId="{195CB0AC-28F7-4B2F-9CBF-4073BF7A1826}">
      <dsp:nvSpPr>
        <dsp:cNvPr id="0" name=""/>
        <dsp:cNvSpPr/>
      </dsp:nvSpPr>
      <dsp:spPr>
        <a:xfrm>
          <a:off x="3136433" y="3374575"/>
          <a:ext cx="1745794" cy="119979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l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Gestion administrative et financière  </a:t>
          </a:r>
          <a:endParaRPr lang="fr-FR" sz="1400" b="1" kern="1200" dirty="0"/>
        </a:p>
      </dsp:txBody>
      <dsp:txXfrm>
        <a:off x="3392099" y="3550280"/>
        <a:ext cx="1234462" cy="848382"/>
      </dsp:txXfrm>
    </dsp:sp>
    <dsp:sp modelId="{58CAF83C-99F7-4996-B51B-3187541B7228}">
      <dsp:nvSpPr>
        <dsp:cNvPr id="0" name=""/>
        <dsp:cNvSpPr/>
      </dsp:nvSpPr>
      <dsp:spPr>
        <a:xfrm rot="7291821">
          <a:off x="2516780" y="3147976"/>
          <a:ext cx="479898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479898" y="16743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0800000">
        <a:off x="2744732" y="3152721"/>
        <a:ext cx="23994" cy="23994"/>
      </dsp:txXfrm>
    </dsp:sp>
    <dsp:sp modelId="{A203ECA2-F9CD-4F1D-A7B9-C2CA36F2A13D}">
      <dsp:nvSpPr>
        <dsp:cNvPr id="0" name=""/>
        <dsp:cNvSpPr/>
      </dsp:nvSpPr>
      <dsp:spPr>
        <a:xfrm>
          <a:off x="1535949" y="3312639"/>
          <a:ext cx="1535002" cy="11817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l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/>
            <a:t>Parentalité – Sexualité </a:t>
          </a:r>
          <a:endParaRPr lang="fr-FR" sz="1500" b="1" kern="1200" dirty="0"/>
        </a:p>
      </dsp:txBody>
      <dsp:txXfrm>
        <a:off x="1760745" y="3485705"/>
        <a:ext cx="1085410" cy="835638"/>
      </dsp:txXfrm>
    </dsp:sp>
    <dsp:sp modelId="{393119DC-9E2F-4827-820E-E8770CA3F9B5}">
      <dsp:nvSpPr>
        <dsp:cNvPr id="0" name=""/>
        <dsp:cNvSpPr/>
      </dsp:nvSpPr>
      <dsp:spPr>
        <a:xfrm rot="10028571">
          <a:off x="2341837" y="2543861"/>
          <a:ext cx="187438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187438" y="16743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0800000">
        <a:off x="2430870" y="2555919"/>
        <a:ext cx="9371" cy="9371"/>
      </dsp:txXfrm>
    </dsp:sp>
    <dsp:sp modelId="{767A9DC2-D1A1-4FC4-9233-65B7BCD1C7A3}">
      <dsp:nvSpPr>
        <dsp:cNvPr id="0" name=""/>
        <dsp:cNvSpPr/>
      </dsp:nvSpPr>
      <dsp:spPr>
        <a:xfrm>
          <a:off x="631881" y="2180650"/>
          <a:ext cx="1759054" cy="11817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l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/>
            <a:t>Déplacement- Repérage spatio-temporel   </a:t>
          </a:r>
          <a:endParaRPr lang="fr-FR" sz="1400" b="1" kern="1200" dirty="0"/>
        </a:p>
      </dsp:txBody>
      <dsp:txXfrm>
        <a:off x="889488" y="2353716"/>
        <a:ext cx="1243840" cy="835638"/>
      </dsp:txXfrm>
    </dsp:sp>
    <dsp:sp modelId="{AF14CB49-9BC6-42FF-A91A-F7A57E2413EE}">
      <dsp:nvSpPr>
        <dsp:cNvPr id="0" name=""/>
        <dsp:cNvSpPr/>
      </dsp:nvSpPr>
      <dsp:spPr>
        <a:xfrm rot="12751653">
          <a:off x="2391566" y="1904533"/>
          <a:ext cx="267776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267776" y="16743"/>
              </a:lnTo>
            </a:path>
          </a:pathLst>
        </a:custGeom>
        <a:noFill/>
        <a:ln w="158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0800000">
        <a:off x="2518760" y="1914582"/>
        <a:ext cx="13388" cy="13388"/>
      </dsp:txXfrm>
    </dsp:sp>
    <dsp:sp modelId="{746B8214-874D-42A4-BF0F-9954AC6F8634}">
      <dsp:nvSpPr>
        <dsp:cNvPr id="0" name=""/>
        <dsp:cNvSpPr/>
      </dsp:nvSpPr>
      <dsp:spPr>
        <a:xfrm>
          <a:off x="936517" y="859001"/>
          <a:ext cx="1699575" cy="118177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lt1">
              <a:hueOff val="0"/>
              <a:satOff val="0"/>
              <a:lumOff val="0"/>
              <a:alphaOff val="0"/>
              <a:shade val="25000"/>
              <a:satMod val="18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b="1" kern="1200" dirty="0" smtClean="0"/>
            <a:t>Gestion du logement </a:t>
          </a:r>
          <a:endParaRPr lang="fr-FR" sz="1500" b="1" kern="1200" dirty="0"/>
        </a:p>
      </dsp:txBody>
      <dsp:txXfrm>
        <a:off x="1185414" y="1032067"/>
        <a:ext cx="1201781" cy="8356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57166-F6F2-4485-8861-A50087BC0EA4}">
      <dsp:nvSpPr>
        <dsp:cNvPr id="0" name=""/>
        <dsp:cNvSpPr/>
      </dsp:nvSpPr>
      <dsp:spPr>
        <a:xfrm>
          <a:off x="504056" y="460185"/>
          <a:ext cx="562448" cy="562448"/>
        </a:xfrm>
        <a:prstGeom prst="gear9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 </a:t>
          </a:r>
          <a:endParaRPr lang="fr-FR" sz="1200" kern="1200" dirty="0"/>
        </a:p>
      </dsp:txBody>
      <dsp:txXfrm>
        <a:off x="617133" y="591936"/>
        <a:ext cx="336294" cy="289110"/>
      </dsp:txXfrm>
    </dsp:sp>
    <dsp:sp modelId="{9803C3FF-B79A-4685-841F-E150549D232C}">
      <dsp:nvSpPr>
        <dsp:cNvPr id="0" name=""/>
        <dsp:cNvSpPr/>
      </dsp:nvSpPr>
      <dsp:spPr>
        <a:xfrm>
          <a:off x="173517" y="327242"/>
          <a:ext cx="409053" cy="409053"/>
        </a:xfrm>
        <a:prstGeom prst="gear6">
          <a:avLst/>
        </a:prstGeom>
        <a:solidFill>
          <a:srgbClr val="00206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 </a:t>
          </a:r>
          <a:endParaRPr lang="fr-FR" sz="1200" kern="1200" dirty="0"/>
        </a:p>
      </dsp:txBody>
      <dsp:txXfrm>
        <a:off x="276497" y="430845"/>
        <a:ext cx="203093" cy="201847"/>
      </dsp:txXfrm>
    </dsp:sp>
    <dsp:sp modelId="{70BDEE40-6780-4AED-8931-B55BF947BCFD}">
      <dsp:nvSpPr>
        <dsp:cNvPr id="0" name=""/>
        <dsp:cNvSpPr/>
      </dsp:nvSpPr>
      <dsp:spPr>
        <a:xfrm rot="20700000">
          <a:off x="402629" y="45037"/>
          <a:ext cx="400789" cy="400789"/>
        </a:xfrm>
        <a:prstGeom prst="gear6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 </a:t>
          </a:r>
          <a:endParaRPr lang="fr-FR" sz="1200" kern="1200" dirty="0"/>
        </a:p>
      </dsp:txBody>
      <dsp:txXfrm rot="-20700000">
        <a:off x="490533" y="132942"/>
        <a:ext cx="224979" cy="224979"/>
      </dsp:txXfrm>
    </dsp:sp>
    <dsp:sp modelId="{286DB65E-6279-474D-BE5F-7E4F20398ED1}">
      <dsp:nvSpPr>
        <dsp:cNvPr id="0" name=""/>
        <dsp:cNvSpPr/>
      </dsp:nvSpPr>
      <dsp:spPr>
        <a:xfrm>
          <a:off x="429505" y="389646"/>
          <a:ext cx="719934" cy="719934"/>
        </a:xfrm>
        <a:prstGeom prst="circularArrow">
          <a:avLst>
            <a:gd name="adj1" fmla="val 4687"/>
            <a:gd name="adj2" fmla="val 299029"/>
            <a:gd name="adj3" fmla="val 2300273"/>
            <a:gd name="adj4" fmla="val 16448940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7A9649-1F22-489D-AEB8-0592BD945E85}">
      <dsp:nvSpPr>
        <dsp:cNvPr id="0" name=""/>
        <dsp:cNvSpPr/>
      </dsp:nvSpPr>
      <dsp:spPr>
        <a:xfrm>
          <a:off x="101074" y="250346"/>
          <a:ext cx="523077" cy="52307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66FF47-1072-463E-88EE-4A76BFD2DECA}">
      <dsp:nvSpPr>
        <dsp:cNvPr id="0" name=""/>
        <dsp:cNvSpPr/>
      </dsp:nvSpPr>
      <dsp:spPr>
        <a:xfrm>
          <a:off x="309922" y="-29138"/>
          <a:ext cx="563982" cy="56398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83C5B-FBEC-44B8-A4E2-E136B8C7C9DC}" type="datetimeFigureOut">
              <a:rPr lang="fr-FR" smtClean="0"/>
              <a:pPr/>
              <a:t>08/01/2019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DFC9-2E67-44CD-B6C5-41FA6CCF3A4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251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DDFC9-2E67-44CD-B6C5-41FA6CCF3A47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722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DDFC9-2E67-44CD-B6C5-41FA6CCF3A47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3003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3DDB5-7A65-45CD-8C1C-FC2778BC5C80}" type="datetime1">
              <a:rPr lang="fr-FR" smtClean="0"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0FB72-87E1-4706-8264-298157C38A9C}" type="datetime1">
              <a:rPr lang="fr-FR" smtClean="0"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FDB9-99D2-47DC-BB1A-DD24EAE8E870}" type="datetime1">
              <a:rPr lang="fr-FR" smtClean="0"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B3BE-D93C-4A1C-9470-11F1B158F6D1}" type="datetime1">
              <a:rPr lang="fr-FR" smtClean="0"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DFB6-B9C0-4D08-B504-8E62438B5159}" type="datetime1">
              <a:rPr lang="fr-FR" smtClean="0"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E2821-DA0B-465D-9A7E-3B635FE2F0EA}" type="datetime1">
              <a:rPr lang="fr-FR" smtClean="0"/>
              <a:t>08/01/2019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C6CC-0E5C-4EB7-A900-36EFF33FE399}" type="datetime1">
              <a:rPr lang="fr-FR" smtClean="0"/>
              <a:t>08/01/2019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E4B91-1790-4016-A49F-25F2F7371206}" type="datetime1">
              <a:rPr lang="fr-FR" smtClean="0"/>
              <a:t>08/01/2019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58978-2AD6-4C02-AFE8-A5AD0DF010F5}" type="datetime1">
              <a:rPr lang="fr-FR" smtClean="0"/>
              <a:t>08/01/2019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7751F-7DE0-42D5-B927-BAAA629911EF}" type="datetime1">
              <a:rPr lang="fr-FR" smtClean="0"/>
              <a:t>08/01/2019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D687A-259C-4062-80AB-84D4779CC607}" type="datetime1">
              <a:rPr lang="fr-FR" smtClean="0"/>
              <a:t>08/01/2019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1C6D8BF-F6C0-414A-A996-1925BA7EBE07}" type="datetime1">
              <a:rPr lang="fr-FR" smtClean="0"/>
              <a:t>08/01/2019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4F32039-3984-42CB-8F8D-94EA7162C43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15616" y="836712"/>
            <a:ext cx="6840760" cy="201622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Développement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Pôle Vie Sociale et Habitat </a:t>
            </a:r>
            <a:b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APIRJSO La Couronnerie</a:t>
            </a:r>
            <a:b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/>
          </a:p>
        </p:txBody>
      </p:sp>
      <p:sp>
        <p:nvSpPr>
          <p:cNvPr id="4" name="ZoneTexte 3"/>
          <p:cNvSpPr txBox="1"/>
          <p:nvPr/>
        </p:nvSpPr>
        <p:spPr>
          <a:xfrm>
            <a:off x="179512" y="3427259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i="1" dirty="0" smtClean="0"/>
              <a:t>Deuxième rencontre de l’autonomie – accompagnement à domicile</a:t>
            </a:r>
          </a:p>
          <a:p>
            <a:pPr algn="ctr"/>
            <a:endParaRPr lang="fr-FR" sz="2400" b="1" i="1" dirty="0" smtClean="0"/>
          </a:p>
          <a:p>
            <a:pPr algn="ctr"/>
            <a:endParaRPr lang="fr-FR" sz="2400" b="1" i="1" dirty="0"/>
          </a:p>
          <a:p>
            <a:pPr algn="ctr"/>
            <a:r>
              <a:rPr lang="fr-FR" sz="2400" b="1" i="1" dirty="0" smtClean="0"/>
              <a:t>Mercredi 16 janvier 2019 </a:t>
            </a:r>
            <a:endParaRPr lang="fr-FR" sz="2400" b="1" i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4" t="35115" r="12644" b="34870"/>
          <a:stretch/>
        </p:blipFill>
        <p:spPr>
          <a:xfrm>
            <a:off x="323528" y="332656"/>
            <a:ext cx="1872209" cy="73440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8" b="4216"/>
          <a:stretch/>
        </p:blipFill>
        <p:spPr>
          <a:xfrm>
            <a:off x="6948264" y="332656"/>
            <a:ext cx="1872209" cy="792088"/>
          </a:xfrm>
          <a:prstGeom prst="rect">
            <a:avLst/>
          </a:prstGeom>
        </p:spPr>
      </p:pic>
      <p:pic>
        <p:nvPicPr>
          <p:cNvPr id="7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1248"/>
            <a:ext cx="1167337" cy="11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150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de l’outil d’évaluation</a:t>
            </a:r>
          </a:p>
        </p:txBody>
      </p:sp>
      <p:grpSp>
        <p:nvGrpSpPr>
          <p:cNvPr id="20" name="Groupe 19"/>
          <p:cNvGrpSpPr/>
          <p:nvPr/>
        </p:nvGrpSpPr>
        <p:grpSpPr>
          <a:xfrm>
            <a:off x="1027214" y="3028383"/>
            <a:ext cx="7650067" cy="2817458"/>
            <a:chOff x="1026389" y="2267726"/>
            <a:chExt cx="7650067" cy="2817458"/>
          </a:xfrm>
        </p:grpSpPr>
        <p:sp>
          <p:nvSpPr>
            <p:cNvPr id="4" name="Rectangle 3"/>
            <p:cNvSpPr/>
            <p:nvPr/>
          </p:nvSpPr>
          <p:spPr>
            <a:xfrm>
              <a:off x="1027214" y="2927516"/>
              <a:ext cx="648072" cy="2148522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fr-FR" sz="14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hygiènes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1675286" y="3363482"/>
              <a:ext cx="1872208" cy="432048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Non Autonome mais </a:t>
              </a:r>
              <a:r>
                <a:rPr lang="fr-FR" sz="1400" dirty="0" err="1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Acc</a:t>
              </a:r>
              <a:r>
                <a:rPr lang="fr-FR" sz="14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 </a:t>
              </a:r>
              <a:r>
                <a:rPr lang="fr-FR" sz="14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hors SA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1675286" y="3782468"/>
              <a:ext cx="1872208" cy="438619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dirty="0" err="1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Acc</a:t>
              </a:r>
              <a:r>
                <a:rPr lang="fr-FR" sz="14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. Ponctuel, conseil…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75286" y="4221088"/>
              <a:ext cx="1872208" cy="432048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dirty="0" err="1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Acc</a:t>
              </a:r>
              <a:r>
                <a:rPr lang="fr-FR" sz="14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. régulier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675286" y="4653136"/>
              <a:ext cx="1872208" cy="432048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dirty="0" err="1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Acc</a:t>
              </a:r>
              <a:r>
                <a:rPr lang="fr-FR" sz="14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. soutenu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75286" y="2936662"/>
              <a:ext cx="1872208" cy="432048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Autonome /NC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26389" y="2267726"/>
              <a:ext cx="2520280" cy="659790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/>
                <a:t>Domaine d’accompagnement</a:t>
              </a:r>
              <a:endParaRPr lang="fr-FR" sz="1600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283968" y="3833321"/>
              <a:ext cx="4176464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Accompagnement moins 1 fois/ semaine</a:t>
              </a:r>
              <a:endParaRPr lang="fr-FR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283968" y="4293096"/>
              <a:ext cx="4392488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Accompagnement 1 à 2 fois / semaine</a:t>
              </a:r>
              <a:endParaRPr lang="fr-FR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319972" y="4788006"/>
              <a:ext cx="4104456" cy="2880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Accompagnement sup à 2 fois / semaine</a:t>
              </a:r>
              <a:endParaRPr lang="fr-FR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211960" y="3104265"/>
              <a:ext cx="3456384" cy="5320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Sans accompagnement du service</a:t>
              </a:r>
              <a:endParaRPr lang="fr-FR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Accolade fermante 14"/>
            <p:cNvSpPr/>
            <p:nvPr/>
          </p:nvSpPr>
          <p:spPr>
            <a:xfrm>
              <a:off x="3635896" y="3042332"/>
              <a:ext cx="576064" cy="655957"/>
            </a:xfrm>
            <a:prstGeom prst="rightBrac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7" name="Connecteur droit avec flèche 16"/>
            <p:cNvCxnSpPr>
              <a:stCxn id="6" idx="3"/>
            </p:cNvCxnSpPr>
            <p:nvPr/>
          </p:nvCxnSpPr>
          <p:spPr>
            <a:xfrm flipV="1">
              <a:off x="3547494" y="4001777"/>
              <a:ext cx="664466" cy="1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flipV="1">
              <a:off x="3547494" y="4438033"/>
              <a:ext cx="664466" cy="1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flipV="1">
              <a:off x="3542786" y="4931519"/>
              <a:ext cx="664466" cy="1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251520" y="1844824"/>
            <a:ext cx="268835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</a:t>
            </a:r>
            <a:r>
              <a:rPr lang="fr-FR" dirty="0" smtClean="0"/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d’évaluation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21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14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de l’outil d’évaluation</a:t>
            </a:r>
          </a:p>
        </p:txBody>
      </p:sp>
      <p:pic>
        <p:nvPicPr>
          <p:cNvPr id="5" name="Image 4"/>
          <p:cNvPicPr/>
          <p:nvPr/>
        </p:nvPicPr>
        <p:blipFill rotWithShape="1">
          <a:blip r:embed="rId2" cstate="print"/>
          <a:srcRect l="1560" t="76383" r="87753" b="22059"/>
          <a:stretch/>
        </p:blipFill>
        <p:spPr bwMode="auto">
          <a:xfrm>
            <a:off x="381699" y="6117792"/>
            <a:ext cx="2152650" cy="2219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 8"/>
          <p:cNvPicPr/>
          <p:nvPr/>
        </p:nvPicPr>
        <p:blipFill rotWithShape="1">
          <a:blip r:embed="rId2" cstate="print"/>
          <a:srcRect l="1560" t="16990" r="87753" b="58629"/>
          <a:stretch/>
        </p:blipFill>
        <p:spPr bwMode="auto">
          <a:xfrm>
            <a:off x="395536" y="2642864"/>
            <a:ext cx="2152650" cy="34749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222056" y="2852936"/>
            <a:ext cx="417646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Une unité de valeur multiplicateur par domaine d’accompagnement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91880" y="4005064"/>
            <a:ext cx="41764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Somme des valeurs de l’item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39952" y="5541728"/>
            <a:ext cx="360040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Heure d’accompagnement / items</a:t>
            </a:r>
            <a:endParaRPr lang="fr-FR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Égal 12"/>
          <p:cNvSpPr/>
          <p:nvPr/>
        </p:nvSpPr>
        <p:spPr>
          <a:xfrm>
            <a:off x="2822184" y="5775148"/>
            <a:ext cx="1008112" cy="432048"/>
          </a:xfrm>
          <a:prstGeom prst="mathEqual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 vers le bas 13"/>
          <p:cNvSpPr/>
          <p:nvPr/>
        </p:nvSpPr>
        <p:spPr>
          <a:xfrm>
            <a:off x="5076056" y="3717032"/>
            <a:ext cx="360040" cy="43204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251520" y="1844824"/>
            <a:ext cx="268835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</a:t>
            </a:r>
            <a:r>
              <a:rPr lang="fr-FR" dirty="0" smtClean="0"/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d’évaluation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6" name="Ellipse 15"/>
          <p:cNvSpPr/>
          <p:nvPr/>
        </p:nvSpPr>
        <p:spPr>
          <a:xfrm>
            <a:off x="2195736" y="3586076"/>
            <a:ext cx="432048" cy="20296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>
            <a:stCxn id="16" idx="6"/>
          </p:cNvCxnSpPr>
          <p:nvPr/>
        </p:nvCxnSpPr>
        <p:spPr>
          <a:xfrm flipV="1">
            <a:off x="2627784" y="3284984"/>
            <a:ext cx="1080120" cy="40257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1911766" y="6044899"/>
            <a:ext cx="716017" cy="40843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Multiplier 3"/>
          <p:cNvSpPr/>
          <p:nvPr/>
        </p:nvSpPr>
        <p:spPr>
          <a:xfrm>
            <a:off x="3614272" y="4524827"/>
            <a:ext cx="432048" cy="50405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3614272" y="4776855"/>
            <a:ext cx="41764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Temps accompagnement linéaire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7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8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de l’outil d’évaluation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18" y="1848515"/>
            <a:ext cx="511257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Estimation du temps d’accompagnement</a:t>
            </a:r>
            <a:endParaRPr lang="fr-FR" sz="22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9572" y="3284984"/>
            <a:ext cx="2952328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Un accompagnement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Égal 5"/>
          <p:cNvSpPr/>
          <p:nvPr/>
        </p:nvSpPr>
        <p:spPr>
          <a:xfrm>
            <a:off x="3699625" y="3320988"/>
            <a:ext cx="1008112" cy="36004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07737" y="3309116"/>
            <a:ext cx="1800200" cy="43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30 min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2392" y="4725144"/>
            <a:ext cx="4333663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Bien être de l’usager</a:t>
            </a:r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2393" y="5301208"/>
            <a:ext cx="433366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Travail d’écoute </a:t>
            </a: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d’échange</a:t>
            </a:r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9552" y="3885421"/>
            <a:ext cx="541860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Linéarisation du temps d’accompagnement</a:t>
            </a:r>
            <a:endParaRPr lang="fr-F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Virage 10"/>
          <p:cNvSpPr/>
          <p:nvPr/>
        </p:nvSpPr>
        <p:spPr>
          <a:xfrm rot="10800000">
            <a:off x="5562110" y="3935807"/>
            <a:ext cx="792088" cy="25202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611560" y="4581128"/>
            <a:ext cx="705678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52785" y="5877272"/>
            <a:ext cx="432327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72000" y="4797152"/>
            <a:ext cx="4333663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Dualité avec l’usager</a:t>
            </a:r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4572971" y="5317197"/>
            <a:ext cx="4333663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Travail accompagnement social</a:t>
            </a:r>
            <a:endParaRPr lang="fr-F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220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de l’outil d’évaluation</a:t>
            </a:r>
          </a:p>
        </p:txBody>
      </p:sp>
      <p:pic>
        <p:nvPicPr>
          <p:cNvPr id="3" name="Image 2"/>
          <p:cNvPicPr/>
          <p:nvPr/>
        </p:nvPicPr>
        <p:blipFill rotWithShape="1">
          <a:blip r:embed="rId3" cstate="print"/>
          <a:srcRect l="24683" t="77947" r="62030" b="5948"/>
          <a:stretch/>
        </p:blipFill>
        <p:spPr bwMode="auto">
          <a:xfrm>
            <a:off x="218057" y="2420888"/>
            <a:ext cx="2676525" cy="2295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270886" y="1733709"/>
            <a:ext cx="5669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Evaluation temporelle globale</a:t>
            </a:r>
            <a:endParaRPr lang="fr-FR" sz="2400" b="1" i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72200" y="4277883"/>
            <a:ext cx="2421951" cy="5760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Organisation /semaine </a:t>
            </a:r>
            <a:endParaRPr lang="fr-FR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218057" y="3974711"/>
            <a:ext cx="2676525" cy="71134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038034" y="5373217"/>
            <a:ext cx="2421951" cy="5760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Facturation</a:t>
            </a:r>
            <a:r>
              <a:rPr lang="fr-FR" b="1" i="1" dirty="0" smtClean="0">
                <a:solidFill>
                  <a:srgbClr val="FF0000"/>
                </a:solidFill>
              </a:rPr>
              <a:t> </a:t>
            </a:r>
            <a:endParaRPr lang="fr-FR" b="1" i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84551" y="4276784"/>
            <a:ext cx="2421951" cy="5760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Possibilité de   Prestataire  ? </a:t>
            </a:r>
            <a:endParaRPr lang="fr-FR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55196" y="3279727"/>
            <a:ext cx="4752528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Sommes heures d’accompagnement / items</a:t>
            </a:r>
          </a:p>
        </p:txBody>
      </p:sp>
      <p:sp>
        <p:nvSpPr>
          <p:cNvPr id="26" name="Flèche droite 25"/>
          <p:cNvSpPr/>
          <p:nvPr/>
        </p:nvSpPr>
        <p:spPr>
          <a:xfrm rot="5400000">
            <a:off x="4428805" y="3970345"/>
            <a:ext cx="336980" cy="2463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èche droite 28"/>
          <p:cNvSpPr/>
          <p:nvPr/>
        </p:nvSpPr>
        <p:spPr>
          <a:xfrm rot="5400000">
            <a:off x="7168306" y="5015340"/>
            <a:ext cx="336980" cy="2463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 droite 29"/>
          <p:cNvSpPr/>
          <p:nvPr/>
        </p:nvSpPr>
        <p:spPr>
          <a:xfrm>
            <a:off x="5981280" y="4504178"/>
            <a:ext cx="336980" cy="2463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Flèche droite 30"/>
          <p:cNvSpPr/>
          <p:nvPr/>
        </p:nvSpPr>
        <p:spPr>
          <a:xfrm rot="19832038">
            <a:off x="2915277" y="3923137"/>
            <a:ext cx="616925" cy="2463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droite 31"/>
          <p:cNvSpPr/>
          <p:nvPr/>
        </p:nvSpPr>
        <p:spPr>
          <a:xfrm rot="5400000">
            <a:off x="5390794" y="4999249"/>
            <a:ext cx="336980" cy="2463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95536" y="3135712"/>
            <a:ext cx="864096" cy="293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23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de l’outil d’évaluation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2123728" y="5740961"/>
            <a:ext cx="4176464" cy="36004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/>
              <a:t>Dossier unique de l’usager 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339730" y="3328679"/>
            <a:ext cx="4176464" cy="643992"/>
            <a:chOff x="339730" y="3328679"/>
            <a:chExt cx="4176464" cy="643992"/>
          </a:xfrm>
        </p:grpSpPr>
        <p:sp>
          <p:nvSpPr>
            <p:cNvPr id="12" name="Flèche vers le bas 11"/>
            <p:cNvSpPr/>
            <p:nvPr/>
          </p:nvSpPr>
          <p:spPr>
            <a:xfrm>
              <a:off x="2291800" y="3670117"/>
              <a:ext cx="576064" cy="302554"/>
            </a:xfrm>
            <a:prstGeom prst="down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39730" y="3328679"/>
              <a:ext cx="4176464" cy="36004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i="1" dirty="0" smtClean="0">
                  <a:solidFill>
                    <a:schemeClr val="tx1"/>
                  </a:solidFill>
                </a:rPr>
                <a:t>Grille évaluation des besoins </a:t>
              </a:r>
              <a:endParaRPr lang="fr-FR" b="1" i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827584" y="4163602"/>
            <a:ext cx="4176464" cy="662594"/>
            <a:chOff x="827584" y="4163602"/>
            <a:chExt cx="4176464" cy="662594"/>
          </a:xfrm>
        </p:grpSpPr>
        <p:sp>
          <p:nvSpPr>
            <p:cNvPr id="4" name="Rectangle 3"/>
            <p:cNvSpPr/>
            <p:nvPr/>
          </p:nvSpPr>
          <p:spPr>
            <a:xfrm>
              <a:off x="827584" y="4163602"/>
              <a:ext cx="4176464" cy="36004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i="1" dirty="0" smtClean="0">
                  <a:solidFill>
                    <a:schemeClr val="tx1"/>
                  </a:solidFill>
                </a:rPr>
                <a:t>Etablir un Projet </a:t>
              </a:r>
              <a:r>
                <a:rPr lang="fr-FR" b="1" i="1" dirty="0" err="1" smtClean="0">
                  <a:solidFill>
                    <a:schemeClr val="tx1"/>
                  </a:solidFill>
                </a:rPr>
                <a:t>Acc</a:t>
              </a:r>
              <a:r>
                <a:rPr lang="fr-FR" b="1" i="1" dirty="0" smtClean="0">
                  <a:solidFill>
                    <a:schemeClr val="tx1"/>
                  </a:solidFill>
                </a:rPr>
                <a:t>. Personnalisé</a:t>
              </a:r>
              <a:endParaRPr lang="fr-FR" b="1" i="1" dirty="0">
                <a:solidFill>
                  <a:schemeClr val="tx1"/>
                </a:solidFill>
              </a:endParaRPr>
            </a:p>
          </p:txBody>
        </p:sp>
        <p:sp>
          <p:nvSpPr>
            <p:cNvPr id="14" name="Flèche vers le bas 13"/>
            <p:cNvSpPr/>
            <p:nvPr/>
          </p:nvSpPr>
          <p:spPr>
            <a:xfrm>
              <a:off x="2744710" y="4523642"/>
              <a:ext cx="576064" cy="302554"/>
            </a:xfrm>
            <a:prstGeom prst="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1403648" y="4941168"/>
            <a:ext cx="4176464" cy="690707"/>
            <a:chOff x="1403648" y="4941168"/>
            <a:chExt cx="4176464" cy="690707"/>
          </a:xfrm>
        </p:grpSpPr>
        <p:sp>
          <p:nvSpPr>
            <p:cNvPr id="3" name="Rectangle 2"/>
            <p:cNvSpPr/>
            <p:nvPr/>
          </p:nvSpPr>
          <p:spPr>
            <a:xfrm>
              <a:off x="1403648" y="4941168"/>
              <a:ext cx="4176464" cy="388153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i="1" dirty="0"/>
                <a:t>V</a:t>
              </a:r>
              <a:r>
                <a:rPr lang="fr-FR" b="1" i="1" dirty="0" smtClean="0"/>
                <a:t>eille sociale de l’usager </a:t>
              </a:r>
              <a:endParaRPr lang="fr-FR" b="1" i="1" dirty="0"/>
            </a:p>
          </p:txBody>
        </p:sp>
        <p:sp>
          <p:nvSpPr>
            <p:cNvPr id="15" name="Flèche vers le bas 14"/>
            <p:cNvSpPr/>
            <p:nvPr/>
          </p:nvSpPr>
          <p:spPr>
            <a:xfrm>
              <a:off x="3314183" y="5329321"/>
              <a:ext cx="576064" cy="302554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5685590" y="2720268"/>
            <a:ext cx="1166494" cy="3344826"/>
            <a:chOff x="5685590" y="2720268"/>
            <a:chExt cx="1166494" cy="3344826"/>
          </a:xfrm>
        </p:grpSpPr>
        <p:sp>
          <p:nvSpPr>
            <p:cNvPr id="11" name="Flèche courbée vers le haut 10"/>
            <p:cNvSpPr/>
            <p:nvPr/>
          </p:nvSpPr>
          <p:spPr>
            <a:xfrm rot="14134936">
              <a:off x="4403522" y="4002336"/>
              <a:ext cx="3344826" cy="780689"/>
            </a:xfrm>
            <a:prstGeom prst="curvedUpArrow">
              <a:avLst>
                <a:gd name="adj1" fmla="val 46480"/>
                <a:gd name="adj2" fmla="val 46480"/>
                <a:gd name="adj3" fmla="val 27753"/>
              </a:avLst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graphicFrame>
          <p:nvGraphicFramePr>
            <p:cNvPr id="19" name="Diagramme 18"/>
            <p:cNvGraphicFramePr/>
            <p:nvPr>
              <p:extLst>
                <p:ext uri="{D42A27DB-BD31-4B8C-83A1-F6EECF244321}">
                  <p14:modId xmlns:p14="http://schemas.microsoft.com/office/powerpoint/2010/main" val="1878545730"/>
                </p:ext>
              </p:extLst>
            </p:nvPr>
          </p:nvGraphicFramePr>
          <p:xfrm>
            <a:off x="5748300" y="2817362"/>
            <a:ext cx="1103784" cy="102263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  <p:sp>
        <p:nvSpPr>
          <p:cNvPr id="20" name="Rectangle 19"/>
          <p:cNvSpPr/>
          <p:nvPr/>
        </p:nvSpPr>
        <p:spPr>
          <a:xfrm>
            <a:off x="179512" y="1843756"/>
            <a:ext cx="3246139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Application de l’outil </a:t>
            </a:r>
            <a:endParaRPr lang="fr-FR" dirty="0"/>
          </a:p>
        </p:txBody>
      </p:sp>
      <p:pic>
        <p:nvPicPr>
          <p:cNvPr id="21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36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 en situation </a:t>
            </a:r>
            <a:endParaRPr lang="fr-F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03887" y="1844824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Situation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d’un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bénéficiaire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r>
              <a:rPr lang="fr-FR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" t="7409" r="28677" b="7838"/>
          <a:stretch/>
        </p:blipFill>
        <p:spPr bwMode="auto">
          <a:xfrm>
            <a:off x="491919" y="2306489"/>
            <a:ext cx="8208912" cy="4134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54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 en situation </a:t>
            </a:r>
            <a:endParaRPr lang="fr-F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2042" y="2852936"/>
            <a:ext cx="7858390" cy="3384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Accompagnement douche : 3x/semaine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Accompagnement ménage :2 x/semaine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Accompagnement course : 1 x / semaine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Accompagnement hygiène alimentaire : 2 à 3 X/ semaine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Gestion administrative : 1 à 2 x / semaine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Accompagnement CMP : 1 x / tous les 15 jours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Préparation pilulier : 1x/ semaine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Sollicitation prise de médicament: 2x/ jour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Rappel sur les comportement social : 1x/ semaine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Accompagnement ponctuel (achat)  : moins 1 x/ semaine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b="1" dirty="0" smtClean="0">
                <a:solidFill>
                  <a:sysClr val="windowText" lastClr="000000"/>
                </a:solidFill>
              </a:rPr>
              <a:t>Accompagnement sexualité : </a:t>
            </a:r>
            <a:r>
              <a:rPr lang="fr-FR" b="1" dirty="0">
                <a:solidFill>
                  <a:sysClr val="windowText" lastClr="000000"/>
                </a:solidFill>
              </a:rPr>
              <a:t>moins 1 x/ semaine</a:t>
            </a:r>
            <a:endParaRPr lang="fr-FR" b="1" dirty="0" smtClean="0">
              <a:solidFill>
                <a:sysClr val="windowText" lastClr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03887" y="1844824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Situation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d’un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bénéficiaire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r>
              <a:rPr lang="fr-FR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7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65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 en situation </a:t>
            </a:r>
            <a:endParaRPr lang="fr-F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7903" y="2728391"/>
            <a:ext cx="4248472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Temps global d’accompagnement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52503" y="2872407"/>
            <a:ext cx="1656184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C00000"/>
                </a:solidFill>
              </a:rPr>
              <a:t>22h75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03887" y="1844824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Situation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d’un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bénéficiaire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r>
              <a:rPr lang="fr-FR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491880" y="4941168"/>
            <a:ext cx="4968552" cy="10801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Mise en place de l’organisation d’accompagnement</a:t>
            </a:r>
          </a:p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Et de la veille sociale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9" name="Flèche droite 8"/>
          <p:cNvSpPr/>
          <p:nvPr/>
        </p:nvSpPr>
        <p:spPr>
          <a:xfrm rot="5400000">
            <a:off x="5148064" y="4005064"/>
            <a:ext cx="108012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588614" y="3723781"/>
            <a:ext cx="77143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83568" y="4941168"/>
            <a:ext cx="2088232" cy="10801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</a:rPr>
              <a:t>I</a:t>
            </a:r>
            <a:r>
              <a:rPr lang="fr-FR" dirty="0" smtClean="0">
                <a:solidFill>
                  <a:sysClr val="windowText" lastClr="000000"/>
                </a:solidFill>
              </a:rPr>
              <a:t>ntervention auprès de l’usager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4" name="Flèche droite 13"/>
          <p:cNvSpPr/>
          <p:nvPr/>
        </p:nvSpPr>
        <p:spPr>
          <a:xfrm rot="10800000">
            <a:off x="2888441" y="5335123"/>
            <a:ext cx="540059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48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24123" y="2237020"/>
            <a:ext cx="72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MERCI DE VOTRE ATTENTION</a:t>
            </a:r>
            <a:endParaRPr lang="fr-FR" sz="4400" dirty="0"/>
          </a:p>
        </p:txBody>
      </p:sp>
      <p:pic>
        <p:nvPicPr>
          <p:cNvPr id="5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64965"/>
            <a:ext cx="2520280" cy="238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796136" y="5013176"/>
            <a:ext cx="302433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Direction et Équipe éducative du pôle vie sociale et habitat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4" t="35115" r="12644" b="34870"/>
          <a:stretch/>
        </p:blipFill>
        <p:spPr>
          <a:xfrm>
            <a:off x="323528" y="332656"/>
            <a:ext cx="1872209" cy="73440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8" b="4216"/>
          <a:stretch/>
        </p:blipFill>
        <p:spPr>
          <a:xfrm>
            <a:off x="6948264" y="332656"/>
            <a:ext cx="1872209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82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Pôle Vie Sociale et Habitat 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55576" y="2132856"/>
            <a:ext cx="74888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Ordre du jour :  </a:t>
            </a:r>
          </a:p>
          <a:p>
            <a:endParaRPr lang="fr-FR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2"/>
                </a:solidFill>
              </a:rPr>
              <a:t>Présentation du Pôle Vie Sociale et Habitat de l’APIRJSO La Couronnerie</a:t>
            </a:r>
          </a:p>
          <a:p>
            <a:endParaRPr lang="fr-FR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2"/>
                </a:solidFill>
              </a:rPr>
              <a:t> Présentation de l’outil d’évaluation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2"/>
                </a:solidFill>
              </a:rPr>
              <a:t>Illustration de l’outil : Comment </a:t>
            </a:r>
            <a:r>
              <a:rPr lang="fr-FR" dirty="0" smtClean="0">
                <a:solidFill>
                  <a:schemeClr val="tx2"/>
                </a:solidFill>
              </a:rPr>
              <a:t>la </a:t>
            </a:r>
            <a:r>
              <a:rPr lang="fr-FR" dirty="0">
                <a:solidFill>
                  <a:schemeClr val="tx2"/>
                </a:solidFill>
              </a:rPr>
              <a:t>remplir ?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2"/>
                </a:solidFill>
              </a:rPr>
              <a:t>Exemple d’un bénéficiaire </a:t>
            </a:r>
          </a:p>
        </p:txBody>
      </p:sp>
      <p:pic>
        <p:nvPicPr>
          <p:cNvPr id="7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1148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144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09199" y="2132856"/>
            <a:ext cx="8092421" cy="12961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1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fr-FR" sz="1800" dirty="0"/>
              <a:t>Foyer d’hébergement de type éclaté – SAVS –</a:t>
            </a:r>
            <a:r>
              <a:rPr lang="fr-FR" sz="1800" dirty="0" smtClean="0"/>
              <a:t>SAMSAH</a:t>
            </a:r>
            <a:endParaRPr lang="fr-FR" sz="1800" dirty="0"/>
          </a:p>
          <a:p>
            <a:pPr>
              <a:buFont typeface="Wingdings" panose="05000000000000000000" pitchFamily="2" charset="2"/>
              <a:buChar char="v"/>
            </a:pPr>
            <a:r>
              <a:rPr lang="fr-FR" sz="1800" dirty="0" smtClean="0"/>
              <a:t>Une organisation transversale pour répondre aux besoins d’accompagnement. </a:t>
            </a:r>
            <a:endParaRPr lang="fr-FR" sz="1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Pôle Vie Sociale et Habitat 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0" name="Groupe 29"/>
          <p:cNvGrpSpPr/>
          <p:nvPr/>
        </p:nvGrpSpPr>
        <p:grpSpPr>
          <a:xfrm>
            <a:off x="827584" y="3501008"/>
            <a:ext cx="7776864" cy="3356992"/>
            <a:chOff x="827584" y="3501008"/>
            <a:chExt cx="7776864" cy="3356992"/>
          </a:xfrm>
        </p:grpSpPr>
        <p:sp>
          <p:nvSpPr>
            <p:cNvPr id="26" name="Rectangle 25"/>
            <p:cNvSpPr/>
            <p:nvPr/>
          </p:nvSpPr>
          <p:spPr>
            <a:xfrm>
              <a:off x="827584" y="3533504"/>
              <a:ext cx="3302620" cy="5449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ysClr val="windowText" lastClr="000000"/>
                  </a:solidFill>
                  <a:effectLst>
                    <a:reflection blurRad="12700" stA="28000" endPos="45000" dist="1000" dir="5400000" sy="-100000" algn="bl" rotWithShape="0"/>
                  </a:effectLst>
                </a:rPr>
                <a:t>Les activités du pôle</a:t>
              </a:r>
              <a:endParaRPr lang="fr-FR" dirty="0">
                <a:solidFill>
                  <a:sysClr val="windowText" lastClr="000000"/>
                </a:solidFill>
              </a:endParaRPr>
            </a:p>
          </p:txBody>
        </p:sp>
        <p:graphicFrame>
          <p:nvGraphicFramePr>
            <p:cNvPr id="28" name="Diagramme 27"/>
            <p:cNvGraphicFramePr/>
            <p:nvPr>
              <p:extLst>
                <p:ext uri="{D42A27DB-BD31-4B8C-83A1-F6EECF244321}">
                  <p14:modId xmlns:p14="http://schemas.microsoft.com/office/powerpoint/2010/main" val="262283818"/>
                </p:ext>
              </p:extLst>
            </p:nvPr>
          </p:nvGraphicFramePr>
          <p:xfrm>
            <a:off x="3203848" y="3501008"/>
            <a:ext cx="5400600" cy="33569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  <p:pic>
        <p:nvPicPr>
          <p:cNvPr id="8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69" y="116632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70887" y="1733709"/>
            <a:ext cx="4610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Sa configuration actuelle </a:t>
            </a:r>
          </a:p>
        </p:txBody>
      </p:sp>
    </p:spTree>
    <p:extLst>
      <p:ext uri="{BB962C8B-B14F-4D97-AF65-F5344CB8AC3E}">
        <p14:creationId xmlns:p14="http://schemas.microsoft.com/office/powerpoint/2010/main" val="215346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Pôle Vie Sociale et Habitat 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70887" y="1733709"/>
            <a:ext cx="4610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Sa configuration actuelle </a:t>
            </a:r>
          </a:p>
        </p:txBody>
      </p:sp>
      <p:sp>
        <p:nvSpPr>
          <p:cNvPr id="6" name="Rectangle 5"/>
          <p:cNvSpPr/>
          <p:nvPr/>
        </p:nvSpPr>
        <p:spPr>
          <a:xfrm>
            <a:off x="588614" y="3645024"/>
            <a:ext cx="2592288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</a:rPr>
              <a:t>Équipe pluridisciplinaire 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23928" y="2645069"/>
            <a:ext cx="3888432" cy="43204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ysClr val="windowText" lastClr="000000"/>
                </a:solidFill>
              </a:rPr>
              <a:t>Coordinations</a:t>
            </a:r>
            <a:r>
              <a:rPr lang="fr-FR" dirty="0" smtClean="0"/>
              <a:t> </a:t>
            </a:r>
            <a:r>
              <a:rPr lang="fr-FR" dirty="0" smtClean="0">
                <a:solidFill>
                  <a:sysClr val="windowText" lastClr="000000"/>
                </a:solidFill>
              </a:rPr>
              <a:t>des services extérieurs 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28832" y="3861048"/>
            <a:ext cx="3883528" cy="576064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ysClr val="windowText" lastClr="000000"/>
                </a:solidFill>
              </a:rPr>
              <a:t>Evaluation des besoins et </a:t>
            </a:r>
            <a:r>
              <a:rPr lang="fr-FR" dirty="0" smtClean="0">
                <a:solidFill>
                  <a:sysClr val="windowText" lastClr="000000"/>
                </a:solidFill>
              </a:rPr>
              <a:t>capacités 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8832" y="4579184"/>
            <a:ext cx="3883528" cy="794031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ysClr val="windowText" lastClr="000000"/>
                </a:solidFill>
              </a:rPr>
              <a:t>Travail d’accompagnement  et maintien de l’usager dans l’ensemble de son milieu de vie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28832" y="3187921"/>
            <a:ext cx="3883528" cy="576064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ysClr val="windowText" lastClr="000000"/>
                </a:solidFill>
              </a:rPr>
              <a:t>Orientation vers des prestataires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cxnSp>
        <p:nvCxnSpPr>
          <p:cNvPr id="13" name="Connecteur droit 12"/>
          <p:cNvCxnSpPr>
            <a:stCxn id="6" idx="3"/>
          </p:cNvCxnSpPr>
          <p:nvPr/>
        </p:nvCxnSpPr>
        <p:spPr>
          <a:xfrm>
            <a:off x="3180902" y="3861048"/>
            <a:ext cx="1669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16" idx="1"/>
          </p:cNvCxnSpPr>
          <p:nvPr/>
        </p:nvCxnSpPr>
        <p:spPr>
          <a:xfrm>
            <a:off x="3347864" y="2852936"/>
            <a:ext cx="0" cy="20142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èche droite 15"/>
          <p:cNvSpPr/>
          <p:nvPr/>
        </p:nvSpPr>
        <p:spPr>
          <a:xfrm>
            <a:off x="3347864" y="2780928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droite 17"/>
          <p:cNvSpPr/>
          <p:nvPr/>
        </p:nvSpPr>
        <p:spPr>
          <a:xfrm>
            <a:off x="3351474" y="3403945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droite 18"/>
          <p:cNvSpPr/>
          <p:nvPr/>
        </p:nvSpPr>
        <p:spPr>
          <a:xfrm>
            <a:off x="3350049" y="4795209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droite 19"/>
          <p:cNvSpPr/>
          <p:nvPr/>
        </p:nvSpPr>
        <p:spPr>
          <a:xfrm>
            <a:off x="3349272" y="4151994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179512" y="6032070"/>
            <a:ext cx="8856984" cy="41178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ysClr val="windowText" lastClr="000000"/>
                </a:solidFill>
              </a:rPr>
              <a:t>D</a:t>
            </a:r>
            <a:r>
              <a:rPr lang="fr-FR" sz="1400" dirty="0" smtClean="0">
                <a:solidFill>
                  <a:sysClr val="windowText" lastClr="000000"/>
                </a:solidFill>
              </a:rPr>
              <a:t>éficience </a:t>
            </a:r>
            <a:r>
              <a:rPr lang="fr-FR" sz="1400" dirty="0">
                <a:solidFill>
                  <a:sysClr val="windowText" lastClr="000000"/>
                </a:solidFill>
              </a:rPr>
              <a:t>intellectuelle, déficience motrice, déficience sensorielle, pathologie psychiatrique et/ou trouble associés</a:t>
            </a:r>
            <a:endParaRPr lang="fr-FR" sz="1400" dirty="0">
              <a:solidFill>
                <a:sysClr val="windowText" lastClr="00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0887" y="5570405"/>
            <a:ext cx="628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Typologie de la population accompagnée</a:t>
            </a:r>
            <a:endParaRPr lang="fr-FR" sz="2400" b="1" i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979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Pôle Vie Sociale et Habitat </a:t>
            </a:r>
          </a:p>
        </p:txBody>
      </p:sp>
      <p:sp>
        <p:nvSpPr>
          <p:cNvPr id="4" name="ZoneTexte 27"/>
          <p:cNvSpPr txBox="1"/>
          <p:nvPr/>
        </p:nvSpPr>
        <p:spPr>
          <a:xfrm>
            <a:off x="323528" y="2132856"/>
            <a:ext cx="80648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chemeClr val="tx2"/>
                </a:solidFill>
              </a:rPr>
              <a:t>Evolution du dispositif vers un Service d’Habitat à la Vie Sociale : Pourquoi ? </a:t>
            </a:r>
          </a:p>
          <a:p>
            <a:endParaRPr lang="fr-FR" sz="1400" dirty="0" smtClean="0">
              <a:solidFill>
                <a:schemeClr val="tx2"/>
              </a:solidFill>
            </a:endParaRPr>
          </a:p>
          <a:p>
            <a:endParaRPr lang="fr-FR" sz="1200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fr-FR" dirty="0" smtClean="0">
                <a:solidFill>
                  <a:schemeClr val="tx2"/>
                </a:solidFill>
              </a:rPr>
              <a:t>Passer d’une logique d’hébergement à une logique d’habitat </a:t>
            </a:r>
            <a:r>
              <a:rPr lang="fr-FR" dirty="0" smtClean="0">
                <a:solidFill>
                  <a:schemeClr val="tx2"/>
                </a:solidFill>
              </a:rPr>
              <a:t>inclusif(droit </a:t>
            </a:r>
            <a:r>
              <a:rPr lang="fr-FR" dirty="0" smtClean="0">
                <a:solidFill>
                  <a:schemeClr val="tx2"/>
                </a:solidFill>
              </a:rPr>
              <a:t>commun),</a:t>
            </a:r>
          </a:p>
          <a:p>
            <a:pPr>
              <a:buClr>
                <a:schemeClr val="accent1"/>
              </a:buClr>
            </a:pPr>
            <a:endParaRPr lang="fr-FR" sz="1000" dirty="0" smtClean="0">
              <a:solidFill>
                <a:schemeClr val="tx2"/>
              </a:solidFill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fr-FR" dirty="0" smtClean="0">
                <a:solidFill>
                  <a:schemeClr val="tx2"/>
                </a:solidFill>
              </a:rPr>
              <a:t>Permettre une fluidité du dispositif d’accompagnement médico-social des parcours de vie,</a:t>
            </a:r>
          </a:p>
          <a:p>
            <a:pPr>
              <a:buClr>
                <a:schemeClr val="accent1"/>
              </a:buClr>
            </a:pPr>
            <a:endParaRPr lang="fr-FR" sz="1000" dirty="0" smtClean="0">
              <a:solidFill>
                <a:schemeClr val="tx2"/>
              </a:solidFill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fr-FR" dirty="0" smtClean="0">
                <a:solidFill>
                  <a:schemeClr val="tx2"/>
                </a:solidFill>
              </a:rPr>
              <a:t>Permettre une meilleure individualisation de l’accompagnement, </a:t>
            </a:r>
          </a:p>
          <a:p>
            <a:pPr>
              <a:buClr>
                <a:schemeClr val="accent1"/>
              </a:buClr>
            </a:pPr>
            <a:endParaRPr lang="fr-FR" sz="1000" dirty="0" smtClean="0">
              <a:solidFill>
                <a:schemeClr val="tx2"/>
              </a:solidFill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fr-FR" dirty="0" smtClean="0">
                <a:solidFill>
                  <a:schemeClr val="tx2"/>
                </a:solidFill>
              </a:rPr>
              <a:t>Facilité le faire ensemble  des services d’accompagnement médico-sociaux</a:t>
            </a:r>
            <a:r>
              <a:rPr lang="fr-FR" dirty="0" smtClean="0">
                <a:solidFill>
                  <a:schemeClr val="tx2"/>
                </a:solidFill>
              </a:rPr>
              <a:t>, sanitaires</a:t>
            </a:r>
            <a:r>
              <a:rPr lang="fr-FR" dirty="0" smtClean="0">
                <a:solidFill>
                  <a:schemeClr val="tx2"/>
                </a:solidFill>
              </a:rPr>
              <a:t>, sociaux,</a:t>
            </a:r>
            <a:endParaRPr lang="fr-FR" dirty="0" smtClean="0">
              <a:solidFill>
                <a:schemeClr val="tx2"/>
              </a:solidFill>
            </a:endParaRPr>
          </a:p>
          <a:p>
            <a:pPr>
              <a:buClr>
                <a:schemeClr val="accent1"/>
              </a:buClr>
            </a:pPr>
            <a:endParaRPr lang="fr-FR" sz="1000" dirty="0" smtClean="0">
              <a:solidFill>
                <a:schemeClr val="tx2"/>
              </a:solidFill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v"/>
            </a:pPr>
            <a:r>
              <a:rPr lang="fr-FR" dirty="0" smtClean="0">
                <a:solidFill>
                  <a:schemeClr val="tx2"/>
                </a:solidFill>
              </a:rPr>
              <a:t>Inscrire nos actions dans une dynamique d’ouverture et de réseau, s’engager dans des réflexions communes à plusieurs structures. </a:t>
            </a:r>
          </a:p>
          <a:p>
            <a:endParaRPr lang="fr-FR" sz="2400" dirty="0">
              <a:solidFill>
                <a:schemeClr val="tx2"/>
              </a:solidFill>
            </a:endParaRPr>
          </a:p>
          <a:p>
            <a:endParaRPr lang="fr-FR" sz="2400" dirty="0">
              <a:solidFill>
                <a:schemeClr val="tx2"/>
              </a:solidFill>
            </a:endParaRPr>
          </a:p>
        </p:txBody>
      </p:sp>
      <p:pic>
        <p:nvPicPr>
          <p:cNvPr id="6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4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 fontScale="90000"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de l’outil d’évaluation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70887" y="1733709"/>
            <a:ext cx="4610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Pourquoi une grille des besoins ?</a:t>
            </a:r>
          </a:p>
        </p:txBody>
      </p:sp>
      <p:grpSp>
        <p:nvGrpSpPr>
          <p:cNvPr id="42" name="Groupe 41"/>
          <p:cNvGrpSpPr/>
          <p:nvPr/>
        </p:nvGrpSpPr>
        <p:grpSpPr>
          <a:xfrm>
            <a:off x="351449" y="2165282"/>
            <a:ext cx="7058849" cy="1192929"/>
            <a:chOff x="351449" y="2165282"/>
            <a:chExt cx="7058849" cy="1192929"/>
          </a:xfrm>
        </p:grpSpPr>
        <p:sp>
          <p:nvSpPr>
            <p:cNvPr id="13" name="Ellipse 12"/>
            <p:cNvSpPr/>
            <p:nvPr/>
          </p:nvSpPr>
          <p:spPr>
            <a:xfrm>
              <a:off x="351449" y="2656286"/>
              <a:ext cx="432048" cy="43204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1</a:t>
              </a:r>
              <a:endParaRPr lang="fr-FR" b="1" dirty="0"/>
            </a:p>
          </p:txBody>
        </p:sp>
        <p:grpSp>
          <p:nvGrpSpPr>
            <p:cNvPr id="12" name="Groupe 11"/>
            <p:cNvGrpSpPr/>
            <p:nvPr/>
          </p:nvGrpSpPr>
          <p:grpSpPr>
            <a:xfrm>
              <a:off x="982082" y="2165282"/>
              <a:ext cx="6428216" cy="1192929"/>
              <a:chOff x="971600" y="2875199"/>
              <a:chExt cx="6428216" cy="1192929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971600" y="3272782"/>
                <a:ext cx="2448272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b="1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Evaluation des besoins </a:t>
                </a: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4800233" y="2875199"/>
                <a:ext cx="259228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b="1" i="1" dirty="0">
                    <a:solidFill>
                      <a:schemeClr val="accent1">
                        <a:lumMod val="50000"/>
                      </a:schemeClr>
                    </a:solidFill>
                  </a:rPr>
                  <a:t>Visions de </a:t>
                </a:r>
                <a:r>
                  <a:rPr lang="fr-FR" b="1" i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l’usager</a:t>
                </a:r>
                <a:endParaRPr lang="fr-FR" b="1" i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" name="Flèche vers le haut 10"/>
              <p:cNvSpPr/>
              <p:nvPr/>
            </p:nvSpPr>
            <p:spPr>
              <a:xfrm rot="4575674">
                <a:off x="3921744" y="2533321"/>
                <a:ext cx="274885" cy="1473559"/>
              </a:xfrm>
              <a:prstGeom prst="upArrow">
                <a:avLst>
                  <a:gd name="adj1" fmla="val 25424"/>
                  <a:gd name="adj2" fmla="val 12110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" name="Flèche vers le haut 19"/>
              <p:cNvSpPr/>
              <p:nvPr/>
            </p:nvSpPr>
            <p:spPr>
              <a:xfrm rot="5650778">
                <a:off x="3942495" y="3050899"/>
                <a:ext cx="268324" cy="1431401"/>
              </a:xfrm>
              <a:prstGeom prst="upArrow">
                <a:avLst>
                  <a:gd name="adj1" fmla="val 27696"/>
                  <a:gd name="adj2" fmla="val 12581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807528" y="3564072"/>
                <a:ext cx="259228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b="1" i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Visions de l’équipe</a:t>
                </a:r>
                <a:endParaRPr lang="fr-FR" b="1" i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45" name="Groupe 44"/>
          <p:cNvGrpSpPr/>
          <p:nvPr/>
        </p:nvGrpSpPr>
        <p:grpSpPr>
          <a:xfrm>
            <a:off x="351449" y="4421868"/>
            <a:ext cx="1932664" cy="1014138"/>
            <a:chOff x="351449" y="4421868"/>
            <a:chExt cx="1932664" cy="1014138"/>
          </a:xfrm>
        </p:grpSpPr>
        <p:sp>
          <p:nvSpPr>
            <p:cNvPr id="7" name="Rectangle 6"/>
            <p:cNvSpPr/>
            <p:nvPr/>
          </p:nvSpPr>
          <p:spPr>
            <a:xfrm>
              <a:off x="910524" y="4931950"/>
              <a:ext cx="1373589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fr-FR" b="1" i="1" dirty="0">
                  <a:solidFill>
                    <a:schemeClr val="tx1"/>
                  </a:solidFill>
                </a:rPr>
                <a:t>Facturation</a:t>
              </a:r>
            </a:p>
          </p:txBody>
        </p:sp>
        <p:sp>
          <p:nvSpPr>
            <p:cNvPr id="17" name="Ellipse 16"/>
            <p:cNvSpPr/>
            <p:nvPr/>
          </p:nvSpPr>
          <p:spPr>
            <a:xfrm>
              <a:off x="351449" y="4906212"/>
              <a:ext cx="432048" cy="43204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3</a:t>
              </a:r>
              <a:endParaRPr lang="fr-FR" b="1" dirty="0"/>
            </a:p>
          </p:txBody>
        </p:sp>
        <p:sp>
          <p:nvSpPr>
            <p:cNvPr id="27" name="Flèche vers le bas 26"/>
            <p:cNvSpPr/>
            <p:nvPr/>
          </p:nvSpPr>
          <p:spPr>
            <a:xfrm>
              <a:off x="1089620" y="4421868"/>
              <a:ext cx="504056" cy="4296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4908158" y="4419806"/>
            <a:ext cx="1320025" cy="1060462"/>
            <a:chOff x="4908158" y="4419806"/>
            <a:chExt cx="1320025" cy="1060462"/>
          </a:xfrm>
        </p:grpSpPr>
        <p:sp>
          <p:nvSpPr>
            <p:cNvPr id="24" name="Rectangle 23"/>
            <p:cNvSpPr/>
            <p:nvPr/>
          </p:nvSpPr>
          <p:spPr>
            <a:xfrm>
              <a:off x="4908158" y="4976212"/>
              <a:ext cx="1320025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tx1"/>
                  </a:solidFill>
                </a:rPr>
                <a:t>Partenaires </a:t>
              </a:r>
              <a:endParaRPr lang="fr-FR" b="1" i="1" dirty="0">
                <a:solidFill>
                  <a:schemeClr val="tx1"/>
                </a:solidFill>
              </a:endParaRPr>
            </a:p>
          </p:txBody>
        </p:sp>
        <p:sp>
          <p:nvSpPr>
            <p:cNvPr id="28" name="Flèche vers le bas 27"/>
            <p:cNvSpPr/>
            <p:nvPr/>
          </p:nvSpPr>
          <p:spPr>
            <a:xfrm>
              <a:off x="5171152" y="4419806"/>
              <a:ext cx="504056" cy="4296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2384383" y="4416246"/>
            <a:ext cx="2397400" cy="1055764"/>
            <a:chOff x="2384383" y="4416246"/>
            <a:chExt cx="2397400" cy="1055764"/>
          </a:xfrm>
        </p:grpSpPr>
        <p:sp>
          <p:nvSpPr>
            <p:cNvPr id="8" name="Rectangle 7"/>
            <p:cNvSpPr/>
            <p:nvPr/>
          </p:nvSpPr>
          <p:spPr>
            <a:xfrm>
              <a:off x="2384383" y="4967954"/>
              <a:ext cx="2397400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>
                  <a:solidFill>
                    <a:schemeClr val="tx1"/>
                  </a:solidFill>
                </a:rPr>
                <a:t>P</a:t>
              </a:r>
              <a:r>
                <a:rPr lang="fr-FR" b="1" i="1" dirty="0" smtClean="0">
                  <a:solidFill>
                    <a:schemeClr val="tx1"/>
                  </a:solidFill>
                </a:rPr>
                <a:t>ossibilité de PCH</a:t>
              </a:r>
              <a:endParaRPr lang="fr-FR" b="1" i="1" dirty="0">
                <a:solidFill>
                  <a:schemeClr val="tx1"/>
                </a:solidFill>
              </a:endParaRPr>
            </a:p>
          </p:txBody>
        </p:sp>
        <p:sp>
          <p:nvSpPr>
            <p:cNvPr id="29" name="Flèche vers le bas 28"/>
            <p:cNvSpPr/>
            <p:nvPr/>
          </p:nvSpPr>
          <p:spPr>
            <a:xfrm>
              <a:off x="2990949" y="4416246"/>
              <a:ext cx="504056" cy="4296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9" name="Groupe 48"/>
          <p:cNvGrpSpPr/>
          <p:nvPr/>
        </p:nvGrpSpPr>
        <p:grpSpPr>
          <a:xfrm>
            <a:off x="351449" y="5338261"/>
            <a:ext cx="8036525" cy="1135725"/>
            <a:chOff x="351449" y="5338261"/>
            <a:chExt cx="8036525" cy="1135725"/>
          </a:xfrm>
        </p:grpSpPr>
        <p:sp>
          <p:nvSpPr>
            <p:cNvPr id="6" name="Rectangle 5"/>
            <p:cNvSpPr/>
            <p:nvPr/>
          </p:nvSpPr>
          <p:spPr>
            <a:xfrm>
              <a:off x="2051720" y="5969930"/>
              <a:ext cx="4968551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i="1" dirty="0" smtClean="0">
                  <a:solidFill>
                    <a:srgbClr val="0070C0"/>
                  </a:solidFill>
                </a:rPr>
                <a:t>Cartographie de l’usager</a:t>
              </a:r>
              <a:endParaRPr lang="fr-FR" sz="28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351449" y="5753906"/>
              <a:ext cx="432048" cy="432048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4</a:t>
              </a:r>
              <a:endParaRPr lang="fr-FR" b="1" dirty="0"/>
            </a:p>
          </p:txBody>
        </p:sp>
        <p:sp>
          <p:nvSpPr>
            <p:cNvPr id="30" name="Accolade fermante 29"/>
            <p:cNvSpPr/>
            <p:nvPr/>
          </p:nvSpPr>
          <p:spPr>
            <a:xfrm rot="5400000">
              <a:off x="4404673" y="1915669"/>
              <a:ext cx="560710" cy="7405893"/>
            </a:xfrm>
            <a:prstGeom prst="rightBrace">
              <a:avLst>
                <a:gd name="adj1" fmla="val 66379"/>
                <a:gd name="adj2" fmla="val 49898"/>
              </a:avLst>
            </a:prstGeom>
            <a:ln w="381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" name="Groupe 47"/>
          <p:cNvGrpSpPr/>
          <p:nvPr/>
        </p:nvGrpSpPr>
        <p:grpSpPr>
          <a:xfrm>
            <a:off x="1187624" y="4401108"/>
            <a:ext cx="7007467" cy="1079160"/>
            <a:chOff x="1187624" y="4401108"/>
            <a:chExt cx="7007467" cy="1079160"/>
          </a:xfrm>
        </p:grpSpPr>
        <p:cxnSp>
          <p:nvCxnSpPr>
            <p:cNvPr id="26" name="Connecteur droit 25"/>
            <p:cNvCxnSpPr/>
            <p:nvPr/>
          </p:nvCxnSpPr>
          <p:spPr>
            <a:xfrm>
              <a:off x="1187624" y="4401108"/>
              <a:ext cx="62226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lèche vers le bas 33"/>
            <p:cNvSpPr/>
            <p:nvPr/>
          </p:nvSpPr>
          <p:spPr>
            <a:xfrm>
              <a:off x="7020272" y="4401108"/>
              <a:ext cx="504056" cy="4296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610915" y="4976212"/>
              <a:ext cx="158417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tx1"/>
                  </a:solidFill>
                </a:rPr>
                <a:t>Service </a:t>
              </a:r>
              <a:r>
                <a:rPr lang="fr-FR" b="1" i="1" dirty="0" err="1" smtClean="0">
                  <a:solidFill>
                    <a:schemeClr val="tx1"/>
                  </a:solidFill>
                </a:rPr>
                <a:t>d’Acc</a:t>
              </a:r>
              <a:r>
                <a:rPr lang="fr-FR" b="1" i="1" dirty="0" smtClean="0">
                  <a:solidFill>
                    <a:schemeClr val="tx1"/>
                  </a:solidFill>
                </a:rPr>
                <a:t>.</a:t>
              </a:r>
              <a:endParaRPr lang="fr-FR" b="1" i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e 49"/>
          <p:cNvGrpSpPr/>
          <p:nvPr/>
        </p:nvGrpSpPr>
        <p:grpSpPr>
          <a:xfrm>
            <a:off x="351449" y="2256259"/>
            <a:ext cx="7051554" cy="4020672"/>
            <a:chOff x="351449" y="2256259"/>
            <a:chExt cx="7051554" cy="4020672"/>
          </a:xfrm>
        </p:grpSpPr>
        <p:grpSp>
          <p:nvGrpSpPr>
            <p:cNvPr id="43" name="Groupe 42"/>
            <p:cNvGrpSpPr/>
            <p:nvPr/>
          </p:nvGrpSpPr>
          <p:grpSpPr>
            <a:xfrm>
              <a:off x="351449" y="3760704"/>
              <a:ext cx="6234193" cy="504056"/>
              <a:chOff x="351449" y="3760704"/>
              <a:chExt cx="6234193" cy="504056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2206218" y="3760704"/>
                <a:ext cx="4379424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i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Evaluation </a:t>
                </a:r>
                <a:r>
                  <a:rPr lang="fr-FR" b="1" i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de l’accompagnement </a:t>
                </a:r>
                <a:endParaRPr lang="fr-FR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4" name="Ellipse 13"/>
              <p:cNvSpPr/>
              <p:nvPr/>
            </p:nvSpPr>
            <p:spPr>
              <a:xfrm>
                <a:off x="351449" y="3796708"/>
                <a:ext cx="432048" cy="432048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/>
                  <a:t>2</a:t>
                </a:r>
              </a:p>
            </p:txBody>
          </p:sp>
        </p:grpSp>
        <p:sp>
          <p:nvSpPr>
            <p:cNvPr id="15" name="Flèche vers le bas 14"/>
            <p:cNvSpPr/>
            <p:nvPr/>
          </p:nvSpPr>
          <p:spPr>
            <a:xfrm>
              <a:off x="3920721" y="3367012"/>
              <a:ext cx="504056" cy="4296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" name="Connecteur droit 31"/>
            <p:cNvCxnSpPr/>
            <p:nvPr/>
          </p:nvCxnSpPr>
          <p:spPr>
            <a:xfrm>
              <a:off x="906228" y="2256259"/>
              <a:ext cx="0" cy="40206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/>
            <p:nvPr/>
          </p:nvCxnSpPr>
          <p:spPr>
            <a:xfrm>
              <a:off x="1223628" y="3367012"/>
              <a:ext cx="61793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595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de l’outil d’évaluation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70887" y="1555502"/>
            <a:ext cx="278894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innerShdw blurRad="114300">
                    <a:prstClr val="black"/>
                  </a:innerShdw>
                </a:effectLst>
              </a:rPr>
              <a:t>Grille d’évaluation </a:t>
            </a:r>
          </a:p>
        </p:txBody>
      </p:sp>
      <p:pic>
        <p:nvPicPr>
          <p:cNvPr id="6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" t="7326" r="27141" b="7362"/>
          <a:stretch/>
        </p:blipFill>
        <p:spPr bwMode="auto">
          <a:xfrm>
            <a:off x="270886" y="2017167"/>
            <a:ext cx="8693601" cy="467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831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de l’outil d’évaluation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51520" y="1844824"/>
            <a:ext cx="374441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Items d’accompagnements</a:t>
            </a:r>
            <a:endParaRPr lang="fr-FR" dirty="0"/>
          </a:p>
        </p:txBody>
      </p:sp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4189835448"/>
              </p:ext>
            </p:extLst>
          </p:nvPr>
        </p:nvGraphicFramePr>
        <p:xfrm>
          <a:off x="2138042" y="2066143"/>
          <a:ext cx="6352406" cy="458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990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Présentation de l’outil d’évaluation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51520" y="1844824"/>
            <a:ext cx="268835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</a:t>
            </a:r>
            <a:r>
              <a:rPr lang="fr-FR" dirty="0" smtClean="0"/>
              <a:t> </a:t>
            </a:r>
            <a:r>
              <a:rPr lang="fr-FR" sz="2400" b="1" i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d’évaluation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6" name="Image 5"/>
          <p:cNvPicPr/>
          <p:nvPr/>
        </p:nvPicPr>
        <p:blipFill rotWithShape="1">
          <a:blip r:embed="rId2" cstate="print"/>
          <a:srcRect l="1560" t="16990" r="87753" b="52001"/>
          <a:stretch/>
        </p:blipFill>
        <p:spPr bwMode="auto">
          <a:xfrm>
            <a:off x="1142103" y="2208025"/>
            <a:ext cx="2152650" cy="4419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0" name="Groupe 19"/>
          <p:cNvGrpSpPr/>
          <p:nvPr/>
        </p:nvGrpSpPr>
        <p:grpSpPr>
          <a:xfrm>
            <a:off x="3247106" y="2297680"/>
            <a:ext cx="5898810" cy="1450301"/>
            <a:chOff x="3247106" y="2297680"/>
            <a:chExt cx="5898810" cy="1450301"/>
          </a:xfrm>
        </p:grpSpPr>
        <p:sp>
          <p:nvSpPr>
            <p:cNvPr id="7" name="Rectangle 6"/>
            <p:cNvSpPr/>
            <p:nvPr/>
          </p:nvSpPr>
          <p:spPr>
            <a:xfrm>
              <a:off x="5185476" y="3188889"/>
              <a:ext cx="3960440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accent1">
                      <a:lumMod val="50000"/>
                    </a:schemeClr>
                  </a:solidFill>
                </a:rPr>
                <a:t>Fréquence / semaine accompagnement </a:t>
              </a:r>
              <a:endParaRPr lang="fr-FR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185476" y="2432805"/>
              <a:ext cx="30722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accent1">
                      <a:lumMod val="50000"/>
                    </a:schemeClr>
                  </a:solidFill>
                </a:rPr>
                <a:t>Nécessité d’accompagnement </a:t>
              </a:r>
              <a:endParaRPr lang="fr-FR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85476" y="2770803"/>
              <a:ext cx="36563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accent1">
                      <a:lumMod val="50000"/>
                    </a:schemeClr>
                  </a:solidFill>
                </a:rPr>
                <a:t>Accompagnement interne / externe</a:t>
              </a:r>
              <a:endParaRPr lang="fr-FR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0" name="Accolade fermante 9"/>
            <p:cNvSpPr/>
            <p:nvPr/>
          </p:nvSpPr>
          <p:spPr>
            <a:xfrm rot="10800000">
              <a:off x="4784011" y="2297680"/>
              <a:ext cx="720080" cy="1450301"/>
            </a:xfrm>
            <a:prstGeom prst="rightBrace">
              <a:avLst>
                <a:gd name="adj1" fmla="val 8333"/>
                <a:gd name="adj2" fmla="val 4612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47106" y="2795652"/>
              <a:ext cx="1684933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b="1" i="1" dirty="0" smtClean="0">
                  <a:solidFill>
                    <a:schemeClr val="accent1">
                      <a:lumMod val="50000"/>
                    </a:schemeClr>
                  </a:solidFill>
                </a:rPr>
                <a:t>Domaine </a:t>
              </a:r>
              <a:r>
                <a:rPr lang="fr-FR" b="1" i="1" dirty="0" err="1" smtClean="0">
                  <a:solidFill>
                    <a:schemeClr val="accent1">
                      <a:lumMod val="50000"/>
                    </a:schemeClr>
                  </a:solidFill>
                </a:rPr>
                <a:t>d’acc</a:t>
              </a:r>
              <a:r>
                <a:rPr lang="fr-FR" b="1" i="1" dirty="0" smtClean="0">
                  <a:solidFill>
                    <a:schemeClr val="accent1">
                      <a:lumMod val="50000"/>
                    </a:schemeClr>
                  </a:solidFill>
                </a:rPr>
                <a:t>.</a:t>
              </a:r>
              <a:endParaRPr lang="fr-FR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4211959" y="5200143"/>
            <a:ext cx="4045805" cy="720080"/>
            <a:chOff x="4211959" y="5200143"/>
            <a:chExt cx="4045805" cy="720080"/>
          </a:xfrm>
        </p:grpSpPr>
        <p:sp>
          <p:nvSpPr>
            <p:cNvPr id="13" name="Égal 12"/>
            <p:cNvSpPr/>
            <p:nvPr/>
          </p:nvSpPr>
          <p:spPr>
            <a:xfrm>
              <a:off x="4211959" y="5398165"/>
              <a:ext cx="720080" cy="324036"/>
            </a:xfrm>
            <a:prstGeom prst="mathEqua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85456" y="5200143"/>
              <a:ext cx="2772308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Valeurs de points / items</a:t>
              </a:r>
              <a:endParaRPr lang="fr-FR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3247106" y="3592225"/>
            <a:ext cx="2767739" cy="1221074"/>
            <a:chOff x="3247106" y="3592225"/>
            <a:chExt cx="2767739" cy="1221074"/>
          </a:xfrm>
        </p:grpSpPr>
        <p:sp>
          <p:nvSpPr>
            <p:cNvPr id="17" name="Plus 16"/>
            <p:cNvSpPr/>
            <p:nvPr/>
          </p:nvSpPr>
          <p:spPr>
            <a:xfrm>
              <a:off x="4232047" y="3592225"/>
              <a:ext cx="505634" cy="504056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47106" y="4309243"/>
              <a:ext cx="2767739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i="1" dirty="0" smtClean="0">
                  <a:solidFill>
                    <a:schemeClr val="accent1">
                      <a:lumMod val="50000"/>
                    </a:schemeClr>
                  </a:solidFill>
                </a:rPr>
                <a:t>Coordination partenariale</a:t>
              </a:r>
              <a:endParaRPr lang="fr-FR" b="1" i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2039-3984-42CB-8F8D-94EA7162C43B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23" name="Picture 2" descr="\\FIXEFOYER\Partage\1-EQUIPE\2 DOCUMENTS TYPES ET INSTITUTIONNELS ADMINISTRATIF CAHIER ET TABLEAU FOYER AFFICHAGE\1 livre pvsh orga\6- logo\LOGO vdéf1812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81110" cy="45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79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ues">
  <a:themeElements>
    <a:clrScheme name="Grille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Vagues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2056</TotalTime>
  <Words>649</Words>
  <Application>Microsoft Office PowerPoint</Application>
  <PresentationFormat>Affichage à l'écran (4:3)</PresentationFormat>
  <Paragraphs>175</Paragraphs>
  <Slides>18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Vagues</vt:lpstr>
      <vt:lpstr>       Développement Pôle Vie Sociale et Habitat  APIRJSO La Couronnerie   </vt:lpstr>
      <vt:lpstr>Présentation PowerPoint</vt:lpstr>
      <vt:lpstr>Pôle Vie Sociale et Habitat </vt:lpstr>
      <vt:lpstr>Pôle Vie Sociale et Habitat </vt:lpstr>
      <vt:lpstr>Pôle Vie Sociale et Habitat </vt:lpstr>
      <vt:lpstr>Présentation de l’outil d’évaluation</vt:lpstr>
      <vt:lpstr>Présentation de l’outil d’évaluation</vt:lpstr>
      <vt:lpstr>Présentation de l’outil d’évaluation</vt:lpstr>
      <vt:lpstr>Présentation de l’outil d’évaluation</vt:lpstr>
      <vt:lpstr>Présentation de l’outil d’évaluation</vt:lpstr>
      <vt:lpstr>Présentation de l’outil d’évaluation</vt:lpstr>
      <vt:lpstr>Présentation de l’outil d’évaluation</vt:lpstr>
      <vt:lpstr>Présentation de l’outil d’évaluation</vt:lpstr>
      <vt:lpstr>Présentation de l’outil d’évaluation</vt:lpstr>
      <vt:lpstr>Mise en situation </vt:lpstr>
      <vt:lpstr>Mise en situation </vt:lpstr>
      <vt:lpstr>Mise en situation 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Développement</dc:title>
  <dc:creator>user</dc:creator>
  <cp:lastModifiedBy>user</cp:lastModifiedBy>
  <cp:revision>98</cp:revision>
  <dcterms:created xsi:type="dcterms:W3CDTF">2018-12-21T08:55:30Z</dcterms:created>
  <dcterms:modified xsi:type="dcterms:W3CDTF">2019-01-08T17:07:04Z</dcterms:modified>
</cp:coreProperties>
</file>